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57" r:id="rId3"/>
    <p:sldId id="261" r:id="rId4"/>
    <p:sldId id="265" r:id="rId5"/>
    <p:sldId id="262" r:id="rId6"/>
    <p:sldId id="259" r:id="rId7"/>
    <p:sldId id="260" r:id="rId8"/>
    <p:sldId id="266" r:id="rId9"/>
    <p:sldId id="263" r:id="rId10"/>
    <p:sldId id="264" r:id="rId11"/>
    <p:sldId id="268"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583BE54-7669-480E-BC06-000865C9C3ED}" v="163" dt="2024-10-09T07:47:45.3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70" d="100"/>
          <a:sy n="70" d="100"/>
        </p:scale>
        <p:origin x="70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tte Taylor" userId="673530d3-cd1c-4d79-96f2-3933aee482df" providerId="ADAL" clId="{8D1DCD17-B0CD-49BC-87B3-DB0D2DD578DC}"/>
    <pc:docChg chg="undo custSel addSld modSld sldOrd">
      <pc:chgData name="Janette Taylor" userId="673530d3-cd1c-4d79-96f2-3933aee482df" providerId="ADAL" clId="{8D1DCD17-B0CD-49BC-87B3-DB0D2DD578DC}" dt="2024-08-15T16:41:48.144" v="1795" actId="1076"/>
      <pc:docMkLst>
        <pc:docMk/>
      </pc:docMkLst>
      <pc:sldChg chg="addSp delSp modSp mod">
        <pc:chgData name="Janette Taylor" userId="673530d3-cd1c-4d79-96f2-3933aee482df" providerId="ADAL" clId="{8D1DCD17-B0CD-49BC-87B3-DB0D2DD578DC}" dt="2024-08-15T11:23:38.240" v="1745" actId="1076"/>
        <pc:sldMkLst>
          <pc:docMk/>
          <pc:sldMk cId="4261150769" sldId="256"/>
        </pc:sldMkLst>
        <pc:spChg chg="mod">
          <ac:chgData name="Janette Taylor" userId="673530d3-cd1c-4d79-96f2-3933aee482df" providerId="ADAL" clId="{8D1DCD17-B0CD-49BC-87B3-DB0D2DD578DC}" dt="2024-08-15T11:23:38.240" v="1745" actId="1076"/>
          <ac:spMkLst>
            <pc:docMk/>
            <pc:sldMk cId="4261150769" sldId="256"/>
            <ac:spMk id="2" creationId="{3C349407-423E-F344-3A59-F414D2731D8C}"/>
          </ac:spMkLst>
        </pc:spChg>
        <pc:picChg chg="add del mod">
          <ac:chgData name="Janette Taylor" userId="673530d3-cd1c-4d79-96f2-3933aee482df" providerId="ADAL" clId="{8D1DCD17-B0CD-49BC-87B3-DB0D2DD578DC}" dt="2024-08-15T11:22:54.059" v="1738" actId="478"/>
          <ac:picMkLst>
            <pc:docMk/>
            <pc:sldMk cId="4261150769" sldId="256"/>
            <ac:picMk id="4" creationId="{0D633C0C-6997-4D9E-87ED-81EC4E0D0B0F}"/>
          </ac:picMkLst>
        </pc:picChg>
        <pc:picChg chg="add mod">
          <ac:chgData name="Janette Taylor" userId="673530d3-cd1c-4d79-96f2-3933aee482df" providerId="ADAL" clId="{8D1DCD17-B0CD-49BC-87B3-DB0D2DD578DC}" dt="2024-08-15T11:23:31.072" v="1744" actId="1076"/>
          <ac:picMkLst>
            <pc:docMk/>
            <pc:sldMk cId="4261150769" sldId="256"/>
            <ac:picMk id="7" creationId="{7345A44D-AFDC-6E6E-48EE-12B72D30C5F6}"/>
          </ac:picMkLst>
        </pc:picChg>
      </pc:sldChg>
      <pc:sldChg chg="addSp delSp modSp mod setBg setClrOvrMap">
        <pc:chgData name="Janette Taylor" userId="673530d3-cd1c-4d79-96f2-3933aee482df" providerId="ADAL" clId="{8D1DCD17-B0CD-49BC-87B3-DB0D2DD578DC}" dt="2024-08-12T13:56:12.017" v="982" actId="6549"/>
        <pc:sldMkLst>
          <pc:docMk/>
          <pc:sldMk cId="1911637146" sldId="257"/>
        </pc:sldMkLst>
        <pc:spChg chg="mod">
          <ac:chgData name="Janette Taylor" userId="673530d3-cd1c-4d79-96f2-3933aee482df" providerId="ADAL" clId="{8D1DCD17-B0CD-49BC-87B3-DB0D2DD578DC}" dt="2024-08-12T13:56:12.017" v="982" actId="6549"/>
          <ac:spMkLst>
            <pc:docMk/>
            <pc:sldMk cId="1911637146" sldId="257"/>
            <ac:spMk id="2" creationId="{67CA77A1-0FF1-420A-4CC8-2A921C29E30B}"/>
          </ac:spMkLst>
        </pc:spChg>
        <pc:spChg chg="add mod">
          <ac:chgData name="Janette Taylor" userId="673530d3-cd1c-4d79-96f2-3933aee482df" providerId="ADAL" clId="{8D1DCD17-B0CD-49BC-87B3-DB0D2DD578DC}" dt="2024-08-12T13:10:24.966" v="833" actId="255"/>
          <ac:spMkLst>
            <pc:docMk/>
            <pc:sldMk cId="1911637146" sldId="257"/>
            <ac:spMk id="3" creationId="{43DC5CEF-A857-52AB-6643-E83487D267F3}"/>
          </ac:spMkLst>
        </pc:spChg>
        <pc:spChg chg="add mod">
          <ac:chgData name="Janette Taylor" userId="673530d3-cd1c-4d79-96f2-3933aee482df" providerId="ADAL" clId="{8D1DCD17-B0CD-49BC-87B3-DB0D2DD578DC}" dt="2024-08-12T13:11:10.740" v="868" actId="14100"/>
          <ac:spMkLst>
            <pc:docMk/>
            <pc:sldMk cId="1911637146" sldId="257"/>
            <ac:spMk id="4" creationId="{E63C36EE-EF6A-88F3-05E9-9D631E3010A2}"/>
          </ac:spMkLst>
        </pc:spChg>
        <pc:spChg chg="add mod">
          <ac:chgData name="Janette Taylor" userId="673530d3-cd1c-4d79-96f2-3933aee482df" providerId="ADAL" clId="{8D1DCD17-B0CD-49BC-87B3-DB0D2DD578DC}" dt="2024-08-12T13:10:59.396" v="854" actId="1076"/>
          <ac:spMkLst>
            <pc:docMk/>
            <pc:sldMk cId="1911637146" sldId="257"/>
            <ac:spMk id="6" creationId="{FD7D62FC-60B0-8D6D-27B7-9D121DEA15A9}"/>
          </ac:spMkLst>
        </pc:spChg>
        <pc:spChg chg="add mod">
          <ac:chgData name="Janette Taylor" userId="673530d3-cd1c-4d79-96f2-3933aee482df" providerId="ADAL" clId="{8D1DCD17-B0CD-49BC-87B3-DB0D2DD578DC}" dt="2024-08-12T13:11:34.295" v="884" actId="1076"/>
          <ac:spMkLst>
            <pc:docMk/>
            <pc:sldMk cId="1911637146" sldId="257"/>
            <ac:spMk id="8" creationId="{DFF08823-0A4D-B91F-235A-837B6B44C122}"/>
          </ac:spMkLst>
        </pc:spChg>
        <pc:spChg chg="add mod">
          <ac:chgData name="Janette Taylor" userId="673530d3-cd1c-4d79-96f2-3933aee482df" providerId="ADAL" clId="{8D1DCD17-B0CD-49BC-87B3-DB0D2DD578DC}" dt="2024-08-12T13:19:31.755" v="967" actId="20577"/>
          <ac:spMkLst>
            <pc:docMk/>
            <pc:sldMk cId="1911637146" sldId="257"/>
            <ac:spMk id="10" creationId="{BE476D38-0BF5-1DA8-4B84-90EA3C478910}"/>
          </ac:spMkLst>
        </pc:spChg>
        <pc:spChg chg="add mod">
          <ac:chgData name="Janette Taylor" userId="673530d3-cd1c-4d79-96f2-3933aee482df" providerId="ADAL" clId="{8D1DCD17-B0CD-49BC-87B3-DB0D2DD578DC}" dt="2024-08-12T13:19:38.272" v="979" actId="20577"/>
          <ac:spMkLst>
            <pc:docMk/>
            <pc:sldMk cId="1911637146" sldId="257"/>
            <ac:spMk id="12" creationId="{0945332B-C4AB-71EA-B510-6463FF320406}"/>
          </ac:spMkLst>
        </pc:spChg>
        <pc:spChg chg="add del">
          <ac:chgData name="Janette Taylor" userId="673530d3-cd1c-4d79-96f2-3933aee482df" providerId="ADAL" clId="{8D1DCD17-B0CD-49BC-87B3-DB0D2DD578DC}" dt="2024-08-12T11:56:56.049" v="795" actId="26606"/>
          <ac:spMkLst>
            <pc:docMk/>
            <pc:sldMk cId="1911637146" sldId="257"/>
            <ac:spMk id="16" creationId="{47AEA421-5F29-4BA7-9360-2501B5987921}"/>
          </ac:spMkLst>
        </pc:spChg>
        <pc:spChg chg="add del">
          <ac:chgData name="Janette Taylor" userId="673530d3-cd1c-4d79-96f2-3933aee482df" providerId="ADAL" clId="{8D1DCD17-B0CD-49BC-87B3-DB0D2DD578DC}" dt="2024-08-12T11:56:56.049" v="795" actId="26606"/>
          <ac:spMkLst>
            <pc:docMk/>
            <pc:sldMk cId="1911637146" sldId="257"/>
            <ac:spMk id="17" creationId="{9348F0CB-4904-4DEF-BDD4-ADEC2DCCCBD7}"/>
          </ac:spMkLst>
        </pc:spChg>
        <pc:spChg chg="add del">
          <ac:chgData name="Janette Taylor" userId="673530d3-cd1c-4d79-96f2-3933aee482df" providerId="ADAL" clId="{8D1DCD17-B0CD-49BC-87B3-DB0D2DD578DC}" dt="2024-08-12T11:56:56.049" v="795" actId="26606"/>
          <ac:spMkLst>
            <pc:docMk/>
            <pc:sldMk cId="1911637146" sldId="257"/>
            <ac:spMk id="18" creationId="{1583E1B8-79B3-49BB-8704-58E4AB1AF213}"/>
          </ac:spMkLst>
        </pc:spChg>
        <pc:spChg chg="add del">
          <ac:chgData name="Janette Taylor" userId="673530d3-cd1c-4d79-96f2-3933aee482df" providerId="ADAL" clId="{8D1DCD17-B0CD-49BC-87B3-DB0D2DD578DC}" dt="2024-08-12T11:56:50.816" v="789" actId="26606"/>
          <ac:spMkLst>
            <pc:docMk/>
            <pc:sldMk cId="1911637146" sldId="257"/>
            <ac:spMk id="19" creationId="{4E78424C-6FD0-41F8-9CAA-5DC19C42359F}"/>
          </ac:spMkLst>
        </pc:spChg>
        <pc:spChg chg="add del">
          <ac:chgData name="Janette Taylor" userId="673530d3-cd1c-4d79-96f2-3933aee482df" providerId="ADAL" clId="{8D1DCD17-B0CD-49BC-87B3-DB0D2DD578DC}" dt="2024-08-12T11:56:56.049" v="795" actId="26606"/>
          <ac:spMkLst>
            <pc:docMk/>
            <pc:sldMk cId="1911637146" sldId="257"/>
            <ac:spMk id="20" creationId="{7BB34D5F-2B87-438E-8236-69C6068D47A4}"/>
          </ac:spMkLst>
        </pc:spChg>
        <pc:spChg chg="add del">
          <ac:chgData name="Janette Taylor" userId="673530d3-cd1c-4d79-96f2-3933aee482df" providerId="ADAL" clId="{8D1DCD17-B0CD-49BC-87B3-DB0D2DD578DC}" dt="2024-08-12T11:56:50.816" v="789" actId="26606"/>
          <ac:spMkLst>
            <pc:docMk/>
            <pc:sldMk cId="1911637146" sldId="257"/>
            <ac:spMk id="21" creationId="{DD136760-57DC-4301-8BEA-B71AD2D13905}"/>
          </ac:spMkLst>
        </pc:spChg>
        <pc:spChg chg="add del">
          <ac:chgData name="Janette Taylor" userId="673530d3-cd1c-4d79-96f2-3933aee482df" providerId="ADAL" clId="{8D1DCD17-B0CD-49BC-87B3-DB0D2DD578DC}" dt="2024-08-12T11:57:03.966" v="798" actId="26606"/>
          <ac:spMkLst>
            <pc:docMk/>
            <pc:sldMk cId="1911637146" sldId="257"/>
            <ac:spMk id="22" creationId="{B5541CD5-D7AC-4686-8783-CF5D1D4FC266}"/>
          </ac:spMkLst>
        </pc:spChg>
        <pc:spChg chg="add del">
          <ac:chgData name="Janette Taylor" userId="673530d3-cd1c-4d79-96f2-3933aee482df" providerId="ADAL" clId="{8D1DCD17-B0CD-49BC-87B3-DB0D2DD578DC}" dt="2024-08-12T11:56:50.816" v="789" actId="26606"/>
          <ac:spMkLst>
            <pc:docMk/>
            <pc:sldMk cId="1911637146" sldId="257"/>
            <ac:spMk id="23" creationId="{BDC58DEA-1307-4F44-AD47-E613D8B76A89}"/>
          </ac:spMkLst>
        </pc:spChg>
        <pc:spChg chg="add del">
          <ac:chgData name="Janette Taylor" userId="673530d3-cd1c-4d79-96f2-3933aee482df" providerId="ADAL" clId="{8D1DCD17-B0CD-49BC-87B3-DB0D2DD578DC}" dt="2024-08-12T11:57:03.966" v="798" actId="26606"/>
          <ac:spMkLst>
            <pc:docMk/>
            <pc:sldMk cId="1911637146" sldId="257"/>
            <ac:spMk id="24" creationId="{0420923D-0C6E-4656-9A01-EE9FB6345EB3}"/>
          </ac:spMkLst>
        </pc:spChg>
        <pc:spChg chg="add del">
          <ac:chgData name="Janette Taylor" userId="673530d3-cd1c-4d79-96f2-3933aee482df" providerId="ADAL" clId="{8D1DCD17-B0CD-49BC-87B3-DB0D2DD578DC}" dt="2024-08-12T11:56:50.816" v="789" actId="26606"/>
          <ac:spMkLst>
            <pc:docMk/>
            <pc:sldMk cId="1911637146" sldId="257"/>
            <ac:spMk id="25" creationId="{C99B912D-1E4B-42AF-A2BE-CFEFEC916EE7}"/>
          </ac:spMkLst>
        </pc:spChg>
        <pc:spChg chg="add del">
          <ac:chgData name="Janette Taylor" userId="673530d3-cd1c-4d79-96f2-3933aee482df" providerId="ADAL" clId="{8D1DCD17-B0CD-49BC-87B3-DB0D2DD578DC}" dt="2024-08-12T11:57:03.966" v="798" actId="26606"/>
          <ac:spMkLst>
            <pc:docMk/>
            <pc:sldMk cId="1911637146" sldId="257"/>
            <ac:spMk id="26" creationId="{904D0A95-DEAA-4B8D-A340-BEC3A5DBCDDB}"/>
          </ac:spMkLst>
        </pc:spChg>
        <pc:spChg chg="add">
          <ac:chgData name="Janette Taylor" userId="673530d3-cd1c-4d79-96f2-3933aee482df" providerId="ADAL" clId="{8D1DCD17-B0CD-49BC-87B3-DB0D2DD578DC}" dt="2024-08-12T13:08:44.696" v="811" actId="26606"/>
          <ac:spMkLst>
            <pc:docMk/>
            <pc:sldMk cId="1911637146" sldId="257"/>
            <ac:spMk id="27" creationId="{4E78424C-6FD0-41F8-9CAA-5DC19C42359F}"/>
          </ac:spMkLst>
        </pc:spChg>
        <pc:spChg chg="add del">
          <ac:chgData name="Janette Taylor" userId="673530d3-cd1c-4d79-96f2-3933aee482df" providerId="ADAL" clId="{8D1DCD17-B0CD-49BC-87B3-DB0D2DD578DC}" dt="2024-08-12T11:57:24.733" v="800" actId="26606"/>
          <ac:spMkLst>
            <pc:docMk/>
            <pc:sldMk cId="1911637146" sldId="257"/>
            <ac:spMk id="28" creationId="{4E78424C-6FD0-41F8-9CAA-5DC19C42359F}"/>
          </ac:spMkLst>
        </pc:spChg>
        <pc:spChg chg="add del">
          <ac:chgData name="Janette Taylor" userId="673530d3-cd1c-4d79-96f2-3933aee482df" providerId="ADAL" clId="{8D1DCD17-B0CD-49BC-87B3-DB0D2DD578DC}" dt="2024-08-12T11:57:24.733" v="800" actId="26606"/>
          <ac:spMkLst>
            <pc:docMk/>
            <pc:sldMk cId="1911637146" sldId="257"/>
            <ac:spMk id="29" creationId="{DD136760-57DC-4301-8BEA-B71AD2D13905}"/>
          </ac:spMkLst>
        </pc:spChg>
        <pc:spChg chg="add del">
          <ac:chgData name="Janette Taylor" userId="673530d3-cd1c-4d79-96f2-3933aee482df" providerId="ADAL" clId="{8D1DCD17-B0CD-49BC-87B3-DB0D2DD578DC}" dt="2024-08-12T11:57:24.733" v="800" actId="26606"/>
          <ac:spMkLst>
            <pc:docMk/>
            <pc:sldMk cId="1911637146" sldId="257"/>
            <ac:spMk id="30" creationId="{BDC58DEA-1307-4F44-AD47-E613D8B76A89}"/>
          </ac:spMkLst>
        </pc:spChg>
        <pc:spChg chg="add del">
          <ac:chgData name="Janette Taylor" userId="673530d3-cd1c-4d79-96f2-3933aee482df" providerId="ADAL" clId="{8D1DCD17-B0CD-49BC-87B3-DB0D2DD578DC}" dt="2024-08-12T11:57:24.733" v="800" actId="26606"/>
          <ac:spMkLst>
            <pc:docMk/>
            <pc:sldMk cId="1911637146" sldId="257"/>
            <ac:spMk id="31" creationId="{C99B912D-1E4B-42AF-A2BE-CFEFEC916EE7}"/>
          </ac:spMkLst>
        </pc:spChg>
        <pc:spChg chg="add">
          <ac:chgData name="Janette Taylor" userId="673530d3-cd1c-4d79-96f2-3933aee482df" providerId="ADAL" clId="{8D1DCD17-B0CD-49BC-87B3-DB0D2DD578DC}" dt="2024-08-12T13:08:44.696" v="811" actId="26606"/>
          <ac:spMkLst>
            <pc:docMk/>
            <pc:sldMk cId="1911637146" sldId="257"/>
            <ac:spMk id="32" creationId="{DD136760-57DC-4301-8BEA-B71AD2D13905}"/>
          </ac:spMkLst>
        </pc:spChg>
        <pc:spChg chg="add">
          <ac:chgData name="Janette Taylor" userId="673530d3-cd1c-4d79-96f2-3933aee482df" providerId="ADAL" clId="{8D1DCD17-B0CD-49BC-87B3-DB0D2DD578DC}" dt="2024-08-12T13:08:44.696" v="811" actId="26606"/>
          <ac:spMkLst>
            <pc:docMk/>
            <pc:sldMk cId="1911637146" sldId="257"/>
            <ac:spMk id="33" creationId="{BDC58DEA-1307-4F44-AD47-E613D8B76A89}"/>
          </ac:spMkLst>
        </pc:spChg>
        <pc:spChg chg="add">
          <ac:chgData name="Janette Taylor" userId="673530d3-cd1c-4d79-96f2-3933aee482df" providerId="ADAL" clId="{8D1DCD17-B0CD-49BC-87B3-DB0D2DD578DC}" dt="2024-08-12T13:08:44.696" v="811" actId="26606"/>
          <ac:spMkLst>
            <pc:docMk/>
            <pc:sldMk cId="1911637146" sldId="257"/>
            <ac:spMk id="34" creationId="{C99B912D-1E4B-42AF-A2BE-CFEFEC916EE7}"/>
          </ac:spMkLst>
        </pc:spChg>
        <pc:picChg chg="add mod">
          <ac:chgData name="Janette Taylor" userId="673530d3-cd1c-4d79-96f2-3933aee482df" providerId="ADAL" clId="{8D1DCD17-B0CD-49BC-87B3-DB0D2DD578DC}" dt="2024-08-12T13:09:21.887" v="823" actId="1076"/>
          <ac:picMkLst>
            <pc:docMk/>
            <pc:sldMk cId="1911637146" sldId="257"/>
            <ac:picMk id="5" creationId="{8ABAD212-F70E-F392-CAF4-DC40CF9AE35E}"/>
          </ac:picMkLst>
        </pc:picChg>
        <pc:picChg chg="add mod">
          <ac:chgData name="Janette Taylor" userId="673530d3-cd1c-4d79-96f2-3933aee482df" providerId="ADAL" clId="{8D1DCD17-B0CD-49BC-87B3-DB0D2DD578DC}" dt="2024-08-12T13:09:16.208" v="820" actId="1076"/>
          <ac:picMkLst>
            <pc:docMk/>
            <pc:sldMk cId="1911637146" sldId="257"/>
            <ac:picMk id="7" creationId="{8051F4C7-C6A1-0015-A9D3-E299353203BA}"/>
          </ac:picMkLst>
        </pc:picChg>
        <pc:picChg chg="add mod">
          <ac:chgData name="Janette Taylor" userId="673530d3-cd1c-4d79-96f2-3933aee482df" providerId="ADAL" clId="{8D1DCD17-B0CD-49BC-87B3-DB0D2DD578DC}" dt="2024-08-12T13:09:10.254" v="817" actId="1076"/>
          <ac:picMkLst>
            <pc:docMk/>
            <pc:sldMk cId="1911637146" sldId="257"/>
            <ac:picMk id="9" creationId="{95B9DFFF-D79E-0CE7-8DD0-76714720899C}"/>
          </ac:picMkLst>
        </pc:picChg>
        <pc:picChg chg="add mod">
          <ac:chgData name="Janette Taylor" userId="673530d3-cd1c-4d79-96f2-3933aee482df" providerId="ADAL" clId="{8D1DCD17-B0CD-49BC-87B3-DB0D2DD578DC}" dt="2024-08-12T13:10:50.360" v="851" actId="1076"/>
          <ac:picMkLst>
            <pc:docMk/>
            <pc:sldMk cId="1911637146" sldId="257"/>
            <ac:picMk id="11" creationId="{94026EA8-8100-9203-C902-7CA8A3DE8F0F}"/>
          </ac:picMkLst>
        </pc:picChg>
        <pc:picChg chg="add del mod">
          <ac:chgData name="Janette Taylor" userId="673530d3-cd1c-4d79-96f2-3933aee482df" providerId="ADAL" clId="{8D1DCD17-B0CD-49BC-87B3-DB0D2DD578DC}" dt="2024-08-12T11:52:49.714" v="741" actId="478"/>
          <ac:picMkLst>
            <pc:docMk/>
            <pc:sldMk cId="1911637146" sldId="257"/>
            <ac:picMk id="12" creationId="{5475F6E6-C9D5-7781-3FC6-CD60FFA705AD}"/>
          </ac:picMkLst>
        </pc:picChg>
        <pc:picChg chg="add mod">
          <ac:chgData name="Janette Taylor" userId="673530d3-cd1c-4d79-96f2-3933aee482df" providerId="ADAL" clId="{8D1DCD17-B0CD-49BC-87B3-DB0D2DD578DC}" dt="2024-08-12T13:10:02.872" v="830" actId="1076"/>
          <ac:picMkLst>
            <pc:docMk/>
            <pc:sldMk cId="1911637146" sldId="257"/>
            <ac:picMk id="14" creationId="{0D8C9D70-3860-D9DC-37E0-3C9B31425AA2}"/>
          </ac:picMkLst>
        </pc:picChg>
      </pc:sldChg>
      <pc:sldChg chg="addSp delSp modSp mod setBg setClrOvrMap">
        <pc:chgData name="Janette Taylor" userId="673530d3-cd1c-4d79-96f2-3933aee482df" providerId="ADAL" clId="{8D1DCD17-B0CD-49BC-87B3-DB0D2DD578DC}" dt="2024-08-13T13:14:13.942" v="1199" actId="113"/>
        <pc:sldMkLst>
          <pc:docMk/>
          <pc:sldMk cId="3700629464" sldId="259"/>
        </pc:sldMkLst>
        <pc:spChg chg="mod">
          <ac:chgData name="Janette Taylor" userId="673530d3-cd1c-4d79-96f2-3933aee482df" providerId="ADAL" clId="{8D1DCD17-B0CD-49BC-87B3-DB0D2DD578DC}" dt="2024-08-12T13:16:43.944" v="943" actId="20577"/>
          <ac:spMkLst>
            <pc:docMk/>
            <pc:sldMk cId="3700629464" sldId="259"/>
            <ac:spMk id="2" creationId="{F8A3EA4B-2E67-01A5-9A5A-72A3583AE5C4}"/>
          </ac:spMkLst>
        </pc:spChg>
        <pc:spChg chg="add del">
          <ac:chgData name="Janette Taylor" userId="673530d3-cd1c-4d79-96f2-3933aee482df" providerId="ADAL" clId="{8D1DCD17-B0CD-49BC-87B3-DB0D2DD578DC}" dt="2024-08-12T13:15:34.743" v="934" actId="26606"/>
          <ac:spMkLst>
            <pc:docMk/>
            <pc:sldMk cId="3700629464" sldId="259"/>
            <ac:spMk id="3" creationId="{46E5463A-3B6F-B873-0079-BEA98B8AED05}"/>
          </ac:spMkLst>
        </pc:spChg>
        <pc:spChg chg="add del">
          <ac:chgData name="Janette Taylor" userId="673530d3-cd1c-4d79-96f2-3933aee482df" providerId="ADAL" clId="{8D1DCD17-B0CD-49BC-87B3-DB0D2DD578DC}" dt="2024-08-12T11:59:07.182" v="805" actId="26606"/>
          <ac:spMkLst>
            <pc:docMk/>
            <pc:sldMk cId="3700629464" sldId="259"/>
            <ac:spMk id="12" creationId="{4FA533C5-33E3-4611-AF9F-72811D8B26A6}"/>
          </ac:spMkLst>
        </pc:spChg>
        <pc:spChg chg="add del">
          <ac:chgData name="Janette Taylor" userId="673530d3-cd1c-4d79-96f2-3933aee482df" providerId="ADAL" clId="{8D1DCD17-B0CD-49BC-87B3-DB0D2DD578DC}" dt="2024-08-12T11:59:03.660" v="803" actId="26606"/>
          <ac:spMkLst>
            <pc:docMk/>
            <pc:sldMk cId="3700629464" sldId="259"/>
            <ac:spMk id="13" creationId="{C393B4A7-6ABF-423D-A762-3CDB4897A833}"/>
          </ac:spMkLst>
        </pc:spChg>
        <pc:spChg chg="add del">
          <ac:chgData name="Janette Taylor" userId="673530d3-cd1c-4d79-96f2-3933aee482df" providerId="ADAL" clId="{8D1DCD17-B0CD-49BC-87B3-DB0D2DD578DC}" dt="2024-08-12T11:59:07.182" v="805" actId="26606"/>
          <ac:spMkLst>
            <pc:docMk/>
            <pc:sldMk cId="3700629464" sldId="259"/>
            <ac:spMk id="18" creationId="{87F0FDC4-AD8C-47D9-9131-623C98ADB0AE}"/>
          </ac:spMkLst>
        </pc:spChg>
        <pc:spChg chg="add del">
          <ac:chgData name="Janette Taylor" userId="673530d3-cd1c-4d79-96f2-3933aee482df" providerId="ADAL" clId="{8D1DCD17-B0CD-49BC-87B3-DB0D2DD578DC}" dt="2024-08-12T11:59:03.660" v="803" actId="26606"/>
          <ac:spMkLst>
            <pc:docMk/>
            <pc:sldMk cId="3700629464" sldId="259"/>
            <ac:spMk id="19" creationId="{01AD250C-F2EA-449F-9B14-DF5BB674C500}"/>
          </ac:spMkLst>
        </pc:spChg>
        <pc:spChg chg="add del">
          <ac:chgData name="Janette Taylor" userId="673530d3-cd1c-4d79-96f2-3933aee482df" providerId="ADAL" clId="{8D1DCD17-B0CD-49BC-87B3-DB0D2DD578DC}" dt="2024-08-12T11:59:07.182" v="805" actId="26606"/>
          <ac:spMkLst>
            <pc:docMk/>
            <pc:sldMk cId="3700629464" sldId="259"/>
            <ac:spMk id="20" creationId="{0D9B8FD4-CDEB-4EB4-B4DE-C89E11938958}"/>
          </ac:spMkLst>
        </pc:spChg>
        <pc:spChg chg="add del">
          <ac:chgData name="Janette Taylor" userId="673530d3-cd1c-4d79-96f2-3933aee482df" providerId="ADAL" clId="{8D1DCD17-B0CD-49BC-87B3-DB0D2DD578DC}" dt="2024-08-12T11:59:03.660" v="803" actId="26606"/>
          <ac:spMkLst>
            <pc:docMk/>
            <pc:sldMk cId="3700629464" sldId="259"/>
            <ac:spMk id="21" creationId="{ABE6F9A3-300E-47F5-B41C-C8C5E758DE7C}"/>
          </ac:spMkLst>
        </pc:spChg>
        <pc:spChg chg="add del">
          <ac:chgData name="Janette Taylor" userId="673530d3-cd1c-4d79-96f2-3933aee482df" providerId="ADAL" clId="{8D1DCD17-B0CD-49BC-87B3-DB0D2DD578DC}" dt="2024-08-12T11:59:07.182" v="805" actId="26606"/>
          <ac:spMkLst>
            <pc:docMk/>
            <pc:sldMk cId="3700629464" sldId="259"/>
            <ac:spMk id="22" creationId="{5A2E3D1D-9E9F-4739-BA14-D4D7FA9FBDD1}"/>
          </ac:spMkLst>
        </pc:spChg>
        <pc:spChg chg="add del">
          <ac:chgData name="Janette Taylor" userId="673530d3-cd1c-4d79-96f2-3933aee482df" providerId="ADAL" clId="{8D1DCD17-B0CD-49BC-87B3-DB0D2DD578DC}" dt="2024-08-12T11:59:03.660" v="803" actId="26606"/>
          <ac:spMkLst>
            <pc:docMk/>
            <pc:sldMk cId="3700629464" sldId="259"/>
            <ac:spMk id="23" creationId="{61B4701B-39FE-43B8-86AA-D6B8789C2207}"/>
          </ac:spMkLst>
        </pc:spChg>
        <pc:spChg chg="add del">
          <ac:chgData name="Janette Taylor" userId="673530d3-cd1c-4d79-96f2-3933aee482df" providerId="ADAL" clId="{8D1DCD17-B0CD-49BC-87B3-DB0D2DD578DC}" dt="2024-08-12T11:59:07.182" v="805" actId="26606"/>
          <ac:spMkLst>
            <pc:docMk/>
            <pc:sldMk cId="3700629464" sldId="259"/>
            <ac:spMk id="24" creationId="{1FFB365B-E9DC-4859-B8AB-CB83EEBE4E28}"/>
          </ac:spMkLst>
        </pc:spChg>
        <pc:spChg chg="add del">
          <ac:chgData name="Janette Taylor" userId="673530d3-cd1c-4d79-96f2-3933aee482df" providerId="ADAL" clId="{8D1DCD17-B0CD-49BC-87B3-DB0D2DD578DC}" dt="2024-08-12T11:59:03.660" v="803" actId="26606"/>
          <ac:spMkLst>
            <pc:docMk/>
            <pc:sldMk cId="3700629464" sldId="259"/>
            <ac:spMk id="25" creationId="{E9A7EF13-49FA-4355-971A-34B065F35022}"/>
          </ac:spMkLst>
        </pc:spChg>
        <pc:spChg chg="add del">
          <ac:chgData name="Janette Taylor" userId="673530d3-cd1c-4d79-96f2-3933aee482df" providerId="ADAL" clId="{8D1DCD17-B0CD-49BC-87B3-DB0D2DD578DC}" dt="2024-08-12T11:59:07.182" v="805" actId="26606"/>
          <ac:spMkLst>
            <pc:docMk/>
            <pc:sldMk cId="3700629464" sldId="259"/>
            <ac:spMk id="26" creationId="{8ADAB9C8-EB37-4914-A699-C716FC8FE4FE}"/>
          </ac:spMkLst>
        </pc:spChg>
        <pc:spChg chg="add del">
          <ac:chgData name="Janette Taylor" userId="673530d3-cd1c-4d79-96f2-3933aee482df" providerId="ADAL" clId="{8D1DCD17-B0CD-49BC-87B3-DB0D2DD578DC}" dt="2024-08-12T11:59:03.660" v="803" actId="26606"/>
          <ac:spMkLst>
            <pc:docMk/>
            <pc:sldMk cId="3700629464" sldId="259"/>
            <ac:spMk id="27" creationId="{92CF3C3E-0F7B-4F0C-8EBD-BDD38E9C66F5}"/>
          </ac:spMkLst>
        </pc:spChg>
        <pc:spChg chg="add del">
          <ac:chgData name="Janette Taylor" userId="673530d3-cd1c-4d79-96f2-3933aee482df" providerId="ADAL" clId="{8D1DCD17-B0CD-49BC-87B3-DB0D2DD578DC}" dt="2024-08-12T11:59:07.182" v="805" actId="26606"/>
          <ac:spMkLst>
            <pc:docMk/>
            <pc:sldMk cId="3700629464" sldId="259"/>
            <ac:spMk id="29" creationId="{46E5463A-3B6F-B873-0079-BEA98B8AED05}"/>
          </ac:spMkLst>
        </pc:spChg>
        <pc:spChg chg="add">
          <ac:chgData name="Janette Taylor" userId="673530d3-cd1c-4d79-96f2-3933aee482df" providerId="ADAL" clId="{8D1DCD17-B0CD-49BC-87B3-DB0D2DD578DC}" dt="2024-08-12T13:15:34.743" v="934" actId="26606"/>
          <ac:spMkLst>
            <pc:docMk/>
            <pc:sldMk cId="3700629464" sldId="259"/>
            <ac:spMk id="31" creationId="{C393B4A7-6ABF-423D-A762-3CDB4897A833}"/>
          </ac:spMkLst>
        </pc:spChg>
        <pc:spChg chg="add">
          <ac:chgData name="Janette Taylor" userId="673530d3-cd1c-4d79-96f2-3933aee482df" providerId="ADAL" clId="{8D1DCD17-B0CD-49BC-87B3-DB0D2DD578DC}" dt="2024-08-12T13:15:34.743" v="934" actId="26606"/>
          <ac:spMkLst>
            <pc:docMk/>
            <pc:sldMk cId="3700629464" sldId="259"/>
            <ac:spMk id="34" creationId="{01AD250C-F2EA-449F-9B14-DF5BB674C500}"/>
          </ac:spMkLst>
        </pc:spChg>
        <pc:spChg chg="add">
          <ac:chgData name="Janette Taylor" userId="673530d3-cd1c-4d79-96f2-3933aee482df" providerId="ADAL" clId="{8D1DCD17-B0CD-49BC-87B3-DB0D2DD578DC}" dt="2024-08-12T13:15:34.743" v="934" actId="26606"/>
          <ac:spMkLst>
            <pc:docMk/>
            <pc:sldMk cId="3700629464" sldId="259"/>
            <ac:spMk id="35" creationId="{ABE6F9A3-300E-47F5-B41C-C8C5E758DE7C}"/>
          </ac:spMkLst>
        </pc:spChg>
        <pc:spChg chg="add">
          <ac:chgData name="Janette Taylor" userId="673530d3-cd1c-4d79-96f2-3933aee482df" providerId="ADAL" clId="{8D1DCD17-B0CD-49BC-87B3-DB0D2DD578DC}" dt="2024-08-12T13:15:34.743" v="934" actId="26606"/>
          <ac:spMkLst>
            <pc:docMk/>
            <pc:sldMk cId="3700629464" sldId="259"/>
            <ac:spMk id="36" creationId="{61B4701B-39FE-43B8-86AA-D6B8789C2207}"/>
          </ac:spMkLst>
        </pc:spChg>
        <pc:spChg chg="add">
          <ac:chgData name="Janette Taylor" userId="673530d3-cd1c-4d79-96f2-3933aee482df" providerId="ADAL" clId="{8D1DCD17-B0CD-49BC-87B3-DB0D2DD578DC}" dt="2024-08-12T13:15:34.743" v="934" actId="26606"/>
          <ac:spMkLst>
            <pc:docMk/>
            <pc:sldMk cId="3700629464" sldId="259"/>
            <ac:spMk id="37" creationId="{E9A7EF13-49FA-4355-971A-34B065F35022}"/>
          </ac:spMkLst>
        </pc:spChg>
        <pc:spChg chg="add">
          <ac:chgData name="Janette Taylor" userId="673530d3-cd1c-4d79-96f2-3933aee482df" providerId="ADAL" clId="{8D1DCD17-B0CD-49BC-87B3-DB0D2DD578DC}" dt="2024-08-12T13:15:34.743" v="934" actId="26606"/>
          <ac:spMkLst>
            <pc:docMk/>
            <pc:sldMk cId="3700629464" sldId="259"/>
            <ac:spMk id="38" creationId="{92CF3C3E-0F7B-4F0C-8EBD-BDD38E9C66F5}"/>
          </ac:spMkLst>
        </pc:spChg>
        <pc:graphicFrameChg chg="add del">
          <ac:chgData name="Janette Taylor" userId="673530d3-cd1c-4d79-96f2-3933aee482df" providerId="ADAL" clId="{8D1DCD17-B0CD-49BC-87B3-DB0D2DD578DC}" dt="2024-08-12T11:59:03.660" v="803" actId="26606"/>
          <ac:graphicFrameMkLst>
            <pc:docMk/>
            <pc:sldMk cId="3700629464" sldId="259"/>
            <ac:graphicFrameMk id="5" creationId="{1530A939-F665-594F-AEED-12071F7F9E7E}"/>
          </ac:graphicFrameMkLst>
        </pc:graphicFrameChg>
        <pc:graphicFrameChg chg="add del">
          <ac:chgData name="Janette Taylor" userId="673530d3-cd1c-4d79-96f2-3933aee482df" providerId="ADAL" clId="{8D1DCD17-B0CD-49BC-87B3-DB0D2DD578DC}" dt="2024-08-12T11:59:43.483" v="807" actId="26606"/>
          <ac:graphicFrameMkLst>
            <pc:docMk/>
            <pc:sldMk cId="3700629464" sldId="259"/>
            <ac:graphicFrameMk id="6" creationId="{CE898D9B-DE98-4C26-204B-383A3557DF5A}"/>
          </ac:graphicFrameMkLst>
        </pc:graphicFrameChg>
        <pc:graphicFrameChg chg="add del">
          <ac:chgData name="Janette Taylor" userId="673530d3-cd1c-4d79-96f2-3933aee482df" providerId="ADAL" clId="{8D1DCD17-B0CD-49BC-87B3-DB0D2DD578DC}" dt="2024-08-12T12:00:04.241" v="809" actId="26606"/>
          <ac:graphicFrameMkLst>
            <pc:docMk/>
            <pc:sldMk cId="3700629464" sldId="259"/>
            <ac:graphicFrameMk id="7" creationId="{8F21823C-7CE1-7AEF-2055-A82396693C6B}"/>
          </ac:graphicFrameMkLst>
        </pc:graphicFrameChg>
        <pc:graphicFrameChg chg="add mod modGraphic">
          <ac:chgData name="Janette Taylor" userId="673530d3-cd1c-4d79-96f2-3933aee482df" providerId="ADAL" clId="{8D1DCD17-B0CD-49BC-87B3-DB0D2DD578DC}" dt="2024-08-13T13:14:13.942" v="1199" actId="113"/>
          <ac:graphicFrameMkLst>
            <pc:docMk/>
            <pc:sldMk cId="3700629464" sldId="259"/>
            <ac:graphicFrameMk id="39" creationId="{AE24C86A-1287-EAFD-E52F-A1412D672F14}"/>
          </ac:graphicFrameMkLst>
        </pc:graphicFrameChg>
        <pc:picChg chg="add del">
          <ac:chgData name="Janette Taylor" userId="673530d3-cd1c-4d79-96f2-3933aee482df" providerId="ADAL" clId="{8D1DCD17-B0CD-49BC-87B3-DB0D2DD578DC}" dt="2024-08-12T11:59:07.182" v="805" actId="26606"/>
          <ac:picMkLst>
            <pc:docMk/>
            <pc:sldMk cId="3700629464" sldId="259"/>
            <ac:picMk id="8" creationId="{91B28F63-CF00-448F-B141-FE33C33B1891}"/>
          </ac:picMkLst>
        </pc:picChg>
        <pc:picChg chg="add del">
          <ac:chgData name="Janette Taylor" userId="673530d3-cd1c-4d79-96f2-3933aee482df" providerId="ADAL" clId="{8D1DCD17-B0CD-49BC-87B3-DB0D2DD578DC}" dt="2024-08-12T11:59:03.660" v="803" actId="26606"/>
          <ac:picMkLst>
            <pc:docMk/>
            <pc:sldMk cId="3700629464" sldId="259"/>
            <ac:picMk id="9" creationId="{F1B8F9CB-890B-4CB8-B503-188A763E2FC1}"/>
          </ac:picMkLst>
        </pc:picChg>
        <pc:picChg chg="add del">
          <ac:chgData name="Janette Taylor" userId="673530d3-cd1c-4d79-96f2-3933aee482df" providerId="ADAL" clId="{8D1DCD17-B0CD-49BC-87B3-DB0D2DD578DC}" dt="2024-08-12T11:59:07.182" v="805" actId="26606"/>
          <ac:picMkLst>
            <pc:docMk/>
            <pc:sldMk cId="3700629464" sldId="259"/>
            <ac:picMk id="10" creationId="{2AE609E2-8522-44E4-9077-980E5BCF3E14}"/>
          </ac:picMkLst>
        </pc:picChg>
        <pc:picChg chg="add del">
          <ac:chgData name="Janette Taylor" userId="673530d3-cd1c-4d79-96f2-3933aee482df" providerId="ADAL" clId="{8D1DCD17-B0CD-49BC-87B3-DB0D2DD578DC}" dt="2024-08-12T11:59:03.660" v="803" actId="26606"/>
          <ac:picMkLst>
            <pc:docMk/>
            <pc:sldMk cId="3700629464" sldId="259"/>
            <ac:picMk id="11" creationId="{AA632AB4-3837-4FD0-8B62-0A18B573F46D}"/>
          </ac:picMkLst>
        </pc:picChg>
        <pc:picChg chg="add del">
          <ac:chgData name="Janette Taylor" userId="673530d3-cd1c-4d79-96f2-3933aee482df" providerId="ADAL" clId="{8D1DCD17-B0CD-49BC-87B3-DB0D2DD578DC}" dt="2024-08-12T11:59:07.182" v="805" actId="26606"/>
          <ac:picMkLst>
            <pc:docMk/>
            <pc:sldMk cId="3700629464" sldId="259"/>
            <ac:picMk id="14" creationId="{8949AD42-25FD-4C3D-9EEE-B7FEC5809988}"/>
          </ac:picMkLst>
        </pc:picChg>
        <pc:picChg chg="add del">
          <ac:chgData name="Janette Taylor" userId="673530d3-cd1c-4d79-96f2-3933aee482df" providerId="ADAL" clId="{8D1DCD17-B0CD-49BC-87B3-DB0D2DD578DC}" dt="2024-08-12T11:59:03.660" v="803" actId="26606"/>
          <ac:picMkLst>
            <pc:docMk/>
            <pc:sldMk cId="3700629464" sldId="259"/>
            <ac:picMk id="15" creationId="{9CD2319A-6FA9-4EFB-9EDF-7304467425E8}"/>
          </ac:picMkLst>
        </pc:picChg>
        <pc:picChg chg="add del">
          <ac:chgData name="Janette Taylor" userId="673530d3-cd1c-4d79-96f2-3933aee482df" providerId="ADAL" clId="{8D1DCD17-B0CD-49BC-87B3-DB0D2DD578DC}" dt="2024-08-12T11:59:07.182" v="805" actId="26606"/>
          <ac:picMkLst>
            <pc:docMk/>
            <pc:sldMk cId="3700629464" sldId="259"/>
            <ac:picMk id="16" creationId="{6AC7D913-60B7-4603-881B-831DA5D3A940}"/>
          </ac:picMkLst>
        </pc:picChg>
        <pc:picChg chg="add del">
          <ac:chgData name="Janette Taylor" userId="673530d3-cd1c-4d79-96f2-3933aee482df" providerId="ADAL" clId="{8D1DCD17-B0CD-49BC-87B3-DB0D2DD578DC}" dt="2024-08-12T11:59:03.660" v="803" actId="26606"/>
          <ac:picMkLst>
            <pc:docMk/>
            <pc:sldMk cId="3700629464" sldId="259"/>
            <ac:picMk id="17" creationId="{D1692A93-3514-4486-8B67-CCA4E0259BCB}"/>
          </ac:picMkLst>
        </pc:picChg>
        <pc:picChg chg="add">
          <ac:chgData name="Janette Taylor" userId="673530d3-cd1c-4d79-96f2-3933aee482df" providerId="ADAL" clId="{8D1DCD17-B0CD-49BC-87B3-DB0D2DD578DC}" dt="2024-08-12T13:15:34.743" v="934" actId="26606"/>
          <ac:picMkLst>
            <pc:docMk/>
            <pc:sldMk cId="3700629464" sldId="259"/>
            <ac:picMk id="28" creationId="{F1B8F9CB-890B-4CB8-B503-188A763E2FC1}"/>
          </ac:picMkLst>
        </pc:picChg>
        <pc:picChg chg="add">
          <ac:chgData name="Janette Taylor" userId="673530d3-cd1c-4d79-96f2-3933aee482df" providerId="ADAL" clId="{8D1DCD17-B0CD-49BC-87B3-DB0D2DD578DC}" dt="2024-08-12T13:15:34.743" v="934" actId="26606"/>
          <ac:picMkLst>
            <pc:docMk/>
            <pc:sldMk cId="3700629464" sldId="259"/>
            <ac:picMk id="30" creationId="{AA632AB4-3837-4FD0-8B62-0A18B573F46D}"/>
          </ac:picMkLst>
        </pc:picChg>
        <pc:picChg chg="add">
          <ac:chgData name="Janette Taylor" userId="673530d3-cd1c-4d79-96f2-3933aee482df" providerId="ADAL" clId="{8D1DCD17-B0CD-49BC-87B3-DB0D2DD578DC}" dt="2024-08-12T13:15:34.743" v="934" actId="26606"/>
          <ac:picMkLst>
            <pc:docMk/>
            <pc:sldMk cId="3700629464" sldId="259"/>
            <ac:picMk id="32" creationId="{9CD2319A-6FA9-4EFB-9EDF-7304467425E8}"/>
          </ac:picMkLst>
        </pc:picChg>
        <pc:picChg chg="add">
          <ac:chgData name="Janette Taylor" userId="673530d3-cd1c-4d79-96f2-3933aee482df" providerId="ADAL" clId="{8D1DCD17-B0CD-49BC-87B3-DB0D2DD578DC}" dt="2024-08-12T13:15:34.743" v="934" actId="26606"/>
          <ac:picMkLst>
            <pc:docMk/>
            <pc:sldMk cId="3700629464" sldId="259"/>
            <ac:picMk id="33" creationId="{D1692A93-3514-4486-8B67-CCA4E0259BCB}"/>
          </ac:picMkLst>
        </pc:picChg>
      </pc:sldChg>
      <pc:sldChg chg="modSp mod">
        <pc:chgData name="Janette Taylor" userId="673530d3-cd1c-4d79-96f2-3933aee482df" providerId="ADAL" clId="{8D1DCD17-B0CD-49BC-87B3-DB0D2DD578DC}" dt="2024-08-15T14:28:34.653" v="1794" actId="20577"/>
        <pc:sldMkLst>
          <pc:docMk/>
          <pc:sldMk cId="1716635737" sldId="260"/>
        </pc:sldMkLst>
        <pc:spChg chg="mod">
          <ac:chgData name="Janette Taylor" userId="673530d3-cd1c-4d79-96f2-3933aee482df" providerId="ADAL" clId="{8D1DCD17-B0CD-49BC-87B3-DB0D2DD578DC}" dt="2024-08-13T14:33:29.808" v="1205" actId="207"/>
          <ac:spMkLst>
            <pc:docMk/>
            <pc:sldMk cId="1716635737" sldId="260"/>
            <ac:spMk id="5" creationId="{69FA3191-D3D9-F97E-4625-B9BC28953463}"/>
          </ac:spMkLst>
        </pc:spChg>
        <pc:spChg chg="mod">
          <ac:chgData name="Janette Taylor" userId="673530d3-cd1c-4d79-96f2-3933aee482df" providerId="ADAL" clId="{8D1DCD17-B0CD-49BC-87B3-DB0D2DD578DC}" dt="2024-08-15T10:12:39.861" v="1399" actId="20577"/>
          <ac:spMkLst>
            <pc:docMk/>
            <pc:sldMk cId="1716635737" sldId="260"/>
            <ac:spMk id="9" creationId="{0FBF9B4D-BEEE-83C3-8300-D2B1BEB51BF9}"/>
          </ac:spMkLst>
        </pc:spChg>
        <pc:spChg chg="mod">
          <ac:chgData name="Janette Taylor" userId="673530d3-cd1c-4d79-96f2-3933aee482df" providerId="ADAL" clId="{8D1DCD17-B0CD-49BC-87B3-DB0D2DD578DC}" dt="2024-08-15T10:11:37.685" v="1364" actId="1076"/>
          <ac:spMkLst>
            <pc:docMk/>
            <pc:sldMk cId="1716635737" sldId="260"/>
            <ac:spMk id="11" creationId="{218FD1DC-1734-F28D-7002-D764094C4E47}"/>
          </ac:spMkLst>
        </pc:spChg>
        <pc:spChg chg="mod">
          <ac:chgData name="Janette Taylor" userId="673530d3-cd1c-4d79-96f2-3933aee482df" providerId="ADAL" clId="{8D1DCD17-B0CD-49BC-87B3-DB0D2DD578DC}" dt="2024-08-15T14:28:34.653" v="1794" actId="20577"/>
          <ac:spMkLst>
            <pc:docMk/>
            <pc:sldMk cId="1716635737" sldId="260"/>
            <ac:spMk id="13" creationId="{F699C276-03AC-C77F-BDE5-C7B5DECEE81C}"/>
          </ac:spMkLst>
        </pc:spChg>
        <pc:spChg chg="mod">
          <ac:chgData name="Janette Taylor" userId="673530d3-cd1c-4d79-96f2-3933aee482df" providerId="ADAL" clId="{8D1DCD17-B0CD-49BC-87B3-DB0D2DD578DC}" dt="2024-08-15T14:28:05.901" v="1784" actId="20577"/>
          <ac:spMkLst>
            <pc:docMk/>
            <pc:sldMk cId="1716635737" sldId="260"/>
            <ac:spMk id="15" creationId="{366A032A-DC2F-0A9F-A598-E5CFD9449231}"/>
          </ac:spMkLst>
        </pc:spChg>
        <pc:spChg chg="mod">
          <ac:chgData name="Janette Taylor" userId="673530d3-cd1c-4d79-96f2-3933aee482df" providerId="ADAL" clId="{8D1DCD17-B0CD-49BC-87B3-DB0D2DD578DC}" dt="2024-08-15T10:11:34.390" v="1363" actId="1076"/>
          <ac:spMkLst>
            <pc:docMk/>
            <pc:sldMk cId="1716635737" sldId="260"/>
            <ac:spMk id="18" creationId="{93CDB3B8-9784-C2DF-E619-3E1D575A73AE}"/>
          </ac:spMkLst>
        </pc:spChg>
        <pc:spChg chg="mod">
          <ac:chgData name="Janette Taylor" userId="673530d3-cd1c-4d79-96f2-3933aee482df" providerId="ADAL" clId="{8D1DCD17-B0CD-49BC-87B3-DB0D2DD578DC}" dt="2024-08-15T10:11:42.909" v="1365" actId="1076"/>
          <ac:spMkLst>
            <pc:docMk/>
            <pc:sldMk cId="1716635737" sldId="260"/>
            <ac:spMk id="22" creationId="{6C17E986-1BBB-CDE6-7664-E54675CC6081}"/>
          </ac:spMkLst>
        </pc:spChg>
      </pc:sldChg>
      <pc:sldChg chg="addSp delSp modSp mod">
        <pc:chgData name="Janette Taylor" userId="673530d3-cd1c-4d79-96f2-3933aee482df" providerId="ADAL" clId="{8D1DCD17-B0CD-49BC-87B3-DB0D2DD578DC}" dt="2024-08-12T14:20:14.223" v="989" actId="20577"/>
        <pc:sldMkLst>
          <pc:docMk/>
          <pc:sldMk cId="691583399" sldId="261"/>
        </pc:sldMkLst>
        <pc:spChg chg="mod">
          <ac:chgData name="Janette Taylor" userId="673530d3-cd1c-4d79-96f2-3933aee482df" providerId="ADAL" clId="{8D1DCD17-B0CD-49BC-87B3-DB0D2DD578DC}" dt="2024-08-12T13:13:40.421" v="924" actId="207"/>
          <ac:spMkLst>
            <pc:docMk/>
            <pc:sldMk cId="691583399" sldId="261"/>
            <ac:spMk id="2" creationId="{AF24F36B-32A5-C100-73A0-05FBE94CD84D}"/>
          </ac:spMkLst>
        </pc:spChg>
        <pc:spChg chg="mod">
          <ac:chgData name="Janette Taylor" userId="673530d3-cd1c-4d79-96f2-3933aee482df" providerId="ADAL" clId="{8D1DCD17-B0CD-49BC-87B3-DB0D2DD578DC}" dt="2024-08-12T08:25:46.093" v="293" actId="20577"/>
          <ac:spMkLst>
            <pc:docMk/>
            <pc:sldMk cId="691583399" sldId="261"/>
            <ac:spMk id="3" creationId="{B5BE56AA-0564-D663-7E55-DEA735D91551}"/>
          </ac:spMkLst>
        </pc:spChg>
        <pc:spChg chg="add del mod">
          <ac:chgData name="Janette Taylor" userId="673530d3-cd1c-4d79-96f2-3933aee482df" providerId="ADAL" clId="{8D1DCD17-B0CD-49BC-87B3-DB0D2DD578DC}" dt="2024-08-09T09:43:53.193" v="86" actId="21"/>
          <ac:spMkLst>
            <pc:docMk/>
            <pc:sldMk cId="691583399" sldId="261"/>
            <ac:spMk id="5" creationId="{9943020B-24D2-65DD-4A3C-50AF191ABEF7}"/>
          </ac:spMkLst>
        </pc:spChg>
        <pc:spChg chg="add mod">
          <ac:chgData name="Janette Taylor" userId="673530d3-cd1c-4d79-96f2-3933aee482df" providerId="ADAL" clId="{8D1DCD17-B0CD-49BC-87B3-DB0D2DD578DC}" dt="2024-08-12T14:20:14.223" v="989" actId="20577"/>
          <ac:spMkLst>
            <pc:docMk/>
            <pc:sldMk cId="691583399" sldId="261"/>
            <ac:spMk id="6" creationId="{77583FF0-F396-2384-66E4-7C37AC935B9A}"/>
          </ac:spMkLst>
        </pc:spChg>
        <pc:spChg chg="mod">
          <ac:chgData name="Janette Taylor" userId="673530d3-cd1c-4d79-96f2-3933aee482df" providerId="ADAL" clId="{8D1DCD17-B0CD-49BC-87B3-DB0D2DD578DC}" dt="2024-08-12T08:24:56.320" v="261" actId="1076"/>
          <ac:spMkLst>
            <pc:docMk/>
            <pc:sldMk cId="691583399" sldId="261"/>
            <ac:spMk id="18" creationId="{044E25BB-8175-D210-24A5-82847FE77649}"/>
          </ac:spMkLst>
        </pc:spChg>
        <pc:spChg chg="mod">
          <ac:chgData name="Janette Taylor" userId="673530d3-cd1c-4d79-96f2-3933aee482df" providerId="ADAL" clId="{8D1DCD17-B0CD-49BC-87B3-DB0D2DD578DC}" dt="2024-08-12T08:25:02.069" v="262" actId="1076"/>
          <ac:spMkLst>
            <pc:docMk/>
            <pc:sldMk cId="691583399" sldId="261"/>
            <ac:spMk id="19" creationId="{F26A4BEC-7774-4078-BCA7-3B06B47855DE}"/>
          </ac:spMkLst>
        </pc:spChg>
        <pc:spChg chg="mod">
          <ac:chgData name="Janette Taylor" userId="673530d3-cd1c-4d79-96f2-3933aee482df" providerId="ADAL" clId="{8D1DCD17-B0CD-49BC-87B3-DB0D2DD578DC}" dt="2024-08-12T08:25:06.454" v="263" actId="1076"/>
          <ac:spMkLst>
            <pc:docMk/>
            <pc:sldMk cId="691583399" sldId="261"/>
            <ac:spMk id="20" creationId="{E0A8C710-B60D-805A-100F-994640BA0459}"/>
          </ac:spMkLst>
        </pc:spChg>
        <pc:spChg chg="mod">
          <ac:chgData name="Janette Taylor" userId="673530d3-cd1c-4d79-96f2-3933aee482df" providerId="ADAL" clId="{8D1DCD17-B0CD-49BC-87B3-DB0D2DD578DC}" dt="2024-08-12T08:24:42.871" v="257" actId="1076"/>
          <ac:spMkLst>
            <pc:docMk/>
            <pc:sldMk cId="691583399" sldId="261"/>
            <ac:spMk id="21" creationId="{CE10C6E6-C365-1C4C-3A0C-937B795C399F}"/>
          </ac:spMkLst>
        </pc:spChg>
      </pc:sldChg>
      <pc:sldChg chg="modSp mod">
        <pc:chgData name="Janette Taylor" userId="673530d3-cd1c-4d79-96f2-3933aee482df" providerId="ADAL" clId="{8D1DCD17-B0CD-49BC-87B3-DB0D2DD578DC}" dt="2024-08-12T13:14:36.370" v="933" actId="20577"/>
        <pc:sldMkLst>
          <pc:docMk/>
          <pc:sldMk cId="2833700063" sldId="262"/>
        </pc:sldMkLst>
        <pc:spChg chg="mod">
          <ac:chgData name="Janette Taylor" userId="673530d3-cd1c-4d79-96f2-3933aee482df" providerId="ADAL" clId="{8D1DCD17-B0CD-49BC-87B3-DB0D2DD578DC}" dt="2024-08-12T13:14:17.293" v="929" actId="20577"/>
          <ac:spMkLst>
            <pc:docMk/>
            <pc:sldMk cId="2833700063" sldId="262"/>
            <ac:spMk id="3" creationId="{05F93F16-ADEB-9092-F97B-7A683E94EAED}"/>
          </ac:spMkLst>
        </pc:spChg>
        <pc:spChg chg="mod">
          <ac:chgData name="Janette Taylor" userId="673530d3-cd1c-4d79-96f2-3933aee482df" providerId="ADAL" clId="{8D1DCD17-B0CD-49BC-87B3-DB0D2DD578DC}" dt="2024-08-12T13:14:36.370" v="933" actId="20577"/>
          <ac:spMkLst>
            <pc:docMk/>
            <pc:sldMk cId="2833700063" sldId="262"/>
            <ac:spMk id="4" creationId="{6A1AEC43-BC26-4911-F1C9-52B45AE26AA8}"/>
          </ac:spMkLst>
        </pc:spChg>
      </pc:sldChg>
      <pc:sldChg chg="modSp mod">
        <pc:chgData name="Janette Taylor" userId="673530d3-cd1c-4d79-96f2-3933aee482df" providerId="ADAL" clId="{8D1DCD17-B0CD-49BC-87B3-DB0D2DD578DC}" dt="2024-08-09T10:03:55.252" v="133" actId="20577"/>
        <pc:sldMkLst>
          <pc:docMk/>
          <pc:sldMk cId="884481173" sldId="263"/>
        </pc:sldMkLst>
        <pc:spChg chg="mod">
          <ac:chgData name="Janette Taylor" userId="673530d3-cd1c-4d79-96f2-3933aee482df" providerId="ADAL" clId="{8D1DCD17-B0CD-49BC-87B3-DB0D2DD578DC}" dt="2024-08-09T10:03:55.252" v="133" actId="20577"/>
          <ac:spMkLst>
            <pc:docMk/>
            <pc:sldMk cId="884481173" sldId="263"/>
            <ac:spMk id="3" creationId="{1BB9CCBB-CB2D-946A-EDB6-C64581E19F98}"/>
          </ac:spMkLst>
        </pc:spChg>
      </pc:sldChg>
      <pc:sldChg chg="modSp mod">
        <pc:chgData name="Janette Taylor" userId="673530d3-cd1c-4d79-96f2-3933aee482df" providerId="ADAL" clId="{8D1DCD17-B0CD-49BC-87B3-DB0D2DD578DC}" dt="2024-08-15T11:59:22.276" v="1750" actId="14100"/>
        <pc:sldMkLst>
          <pc:docMk/>
          <pc:sldMk cId="1264632703" sldId="264"/>
        </pc:sldMkLst>
        <pc:spChg chg="mod">
          <ac:chgData name="Janette Taylor" userId="673530d3-cd1c-4d79-96f2-3933aee482df" providerId="ADAL" clId="{8D1DCD17-B0CD-49BC-87B3-DB0D2DD578DC}" dt="2024-08-13T14:39:15.410" v="1317" actId="207"/>
          <ac:spMkLst>
            <pc:docMk/>
            <pc:sldMk cId="1264632703" sldId="264"/>
            <ac:spMk id="3" creationId="{2F0AC65C-AA4C-3CA4-0F5B-DB36957E894E}"/>
          </ac:spMkLst>
        </pc:spChg>
        <pc:spChg chg="mod">
          <ac:chgData name="Janette Taylor" userId="673530d3-cd1c-4d79-96f2-3933aee482df" providerId="ADAL" clId="{8D1DCD17-B0CD-49BC-87B3-DB0D2DD578DC}" dt="2024-08-12T09:07:46.050" v="558" actId="20577"/>
          <ac:spMkLst>
            <pc:docMk/>
            <pc:sldMk cId="1264632703" sldId="264"/>
            <ac:spMk id="4" creationId="{90209155-08FF-5E20-29E8-6DFAD330691A}"/>
          </ac:spMkLst>
        </pc:spChg>
        <pc:spChg chg="mod">
          <ac:chgData name="Janette Taylor" userId="673530d3-cd1c-4d79-96f2-3933aee482df" providerId="ADAL" clId="{8D1DCD17-B0CD-49BC-87B3-DB0D2DD578DC}" dt="2024-08-12T08:53:16.607" v="535" actId="20577"/>
          <ac:spMkLst>
            <pc:docMk/>
            <pc:sldMk cId="1264632703" sldId="264"/>
            <ac:spMk id="5" creationId="{898EFC1F-B5FA-6152-E73A-8E660F68EB24}"/>
          </ac:spMkLst>
        </pc:spChg>
        <pc:spChg chg="mod">
          <ac:chgData name="Janette Taylor" userId="673530d3-cd1c-4d79-96f2-3933aee482df" providerId="ADAL" clId="{8D1DCD17-B0CD-49BC-87B3-DB0D2DD578DC}" dt="2024-08-12T07:12:50.490" v="142" actId="122"/>
          <ac:spMkLst>
            <pc:docMk/>
            <pc:sldMk cId="1264632703" sldId="264"/>
            <ac:spMk id="6" creationId="{1E9A6E81-BFF3-1E4B-BDC5-72F9BB2B354F}"/>
          </ac:spMkLst>
        </pc:spChg>
        <pc:spChg chg="mod">
          <ac:chgData name="Janette Taylor" userId="673530d3-cd1c-4d79-96f2-3933aee482df" providerId="ADAL" clId="{8D1DCD17-B0CD-49BC-87B3-DB0D2DD578DC}" dt="2024-08-12T08:40:36.849" v="480" actId="20577"/>
          <ac:spMkLst>
            <pc:docMk/>
            <pc:sldMk cId="1264632703" sldId="264"/>
            <ac:spMk id="7" creationId="{3A835DBA-4F68-5E65-CEE9-72CD7B44E78C}"/>
          </ac:spMkLst>
        </pc:spChg>
        <pc:spChg chg="mod">
          <ac:chgData name="Janette Taylor" userId="673530d3-cd1c-4d79-96f2-3933aee482df" providerId="ADAL" clId="{8D1DCD17-B0CD-49BC-87B3-DB0D2DD578DC}" dt="2024-08-15T11:59:22.276" v="1750" actId="14100"/>
          <ac:spMkLst>
            <pc:docMk/>
            <pc:sldMk cId="1264632703" sldId="264"/>
            <ac:spMk id="8" creationId="{73BD2B61-551C-B589-0F78-96AA7126A1CE}"/>
          </ac:spMkLst>
        </pc:spChg>
      </pc:sldChg>
      <pc:sldChg chg="ord">
        <pc:chgData name="Janette Taylor" userId="673530d3-cd1c-4d79-96f2-3933aee482df" providerId="ADAL" clId="{8D1DCD17-B0CD-49BC-87B3-DB0D2DD578DC}" dt="2024-08-12T13:57:11.403" v="984"/>
        <pc:sldMkLst>
          <pc:docMk/>
          <pc:sldMk cId="1360977331" sldId="265"/>
        </pc:sldMkLst>
      </pc:sldChg>
      <pc:sldChg chg="addSp delSp modSp mod">
        <pc:chgData name="Janette Taylor" userId="673530d3-cd1c-4d79-96f2-3933aee482df" providerId="ADAL" clId="{8D1DCD17-B0CD-49BC-87B3-DB0D2DD578DC}" dt="2024-08-13T13:43:40.372" v="1202" actId="1076"/>
        <pc:sldMkLst>
          <pc:docMk/>
          <pc:sldMk cId="3455575164" sldId="266"/>
        </pc:sldMkLst>
        <pc:spChg chg="mod">
          <ac:chgData name="Janette Taylor" userId="673530d3-cd1c-4d79-96f2-3933aee482df" providerId="ADAL" clId="{8D1DCD17-B0CD-49BC-87B3-DB0D2DD578DC}" dt="2024-08-13T13:43:40.372" v="1202" actId="1076"/>
          <ac:spMkLst>
            <pc:docMk/>
            <pc:sldMk cId="3455575164" sldId="266"/>
            <ac:spMk id="5" creationId="{F5ABC5A5-D2EC-0420-C353-75DB582C0034}"/>
          </ac:spMkLst>
        </pc:spChg>
        <pc:spChg chg="add del mod">
          <ac:chgData name="Janette Taylor" userId="673530d3-cd1c-4d79-96f2-3933aee482df" providerId="ADAL" clId="{8D1DCD17-B0CD-49BC-87B3-DB0D2DD578DC}" dt="2024-08-13T11:35:55.993" v="994" actId="478"/>
          <ac:spMkLst>
            <pc:docMk/>
            <pc:sldMk cId="3455575164" sldId="266"/>
            <ac:spMk id="7" creationId="{C8FDAB9B-5C41-1BBF-2DB0-065497B5D70A}"/>
          </ac:spMkLst>
        </pc:spChg>
        <pc:spChg chg="mod">
          <ac:chgData name="Janette Taylor" userId="673530d3-cd1c-4d79-96f2-3933aee482df" providerId="ADAL" clId="{8D1DCD17-B0CD-49BC-87B3-DB0D2DD578DC}" dt="2024-08-13T11:51:10.381" v="1186" actId="1076"/>
          <ac:spMkLst>
            <pc:docMk/>
            <pc:sldMk cId="3455575164" sldId="266"/>
            <ac:spMk id="9" creationId="{BC737698-CF23-96DF-C261-EC77612C67A3}"/>
          </ac:spMkLst>
        </pc:spChg>
        <pc:spChg chg="add del mod">
          <ac:chgData name="Janette Taylor" userId="673530d3-cd1c-4d79-96f2-3933aee482df" providerId="ADAL" clId="{8D1DCD17-B0CD-49BC-87B3-DB0D2DD578DC}" dt="2024-08-13T11:37:19.173" v="1001" actId="478"/>
          <ac:spMkLst>
            <pc:docMk/>
            <pc:sldMk cId="3455575164" sldId="266"/>
            <ac:spMk id="10" creationId="{D729D2C3-E1CB-9DA9-4FBA-5F3EAD5AD396}"/>
          </ac:spMkLst>
        </pc:spChg>
        <pc:spChg chg="add mod">
          <ac:chgData name="Janette Taylor" userId="673530d3-cd1c-4d79-96f2-3933aee482df" providerId="ADAL" clId="{8D1DCD17-B0CD-49BC-87B3-DB0D2DD578DC}" dt="2024-08-13T11:51:06.559" v="1185" actId="1076"/>
          <ac:spMkLst>
            <pc:docMk/>
            <pc:sldMk cId="3455575164" sldId="266"/>
            <ac:spMk id="15" creationId="{C6103C3A-36ED-DF2B-38E1-87D8CD01BEFF}"/>
          </ac:spMkLst>
        </pc:spChg>
        <pc:spChg chg="add mod">
          <ac:chgData name="Janette Taylor" userId="673530d3-cd1c-4d79-96f2-3933aee482df" providerId="ADAL" clId="{8D1DCD17-B0CD-49BC-87B3-DB0D2DD578DC}" dt="2024-08-13T11:47:14.706" v="1082" actId="1076"/>
          <ac:spMkLst>
            <pc:docMk/>
            <pc:sldMk cId="3455575164" sldId="266"/>
            <ac:spMk id="16" creationId="{6FB3EC46-3AA4-728C-8CF8-27EA4EE56CF0}"/>
          </ac:spMkLst>
        </pc:spChg>
        <pc:spChg chg="add mod">
          <ac:chgData name="Janette Taylor" userId="673530d3-cd1c-4d79-96f2-3933aee482df" providerId="ADAL" clId="{8D1DCD17-B0CD-49BC-87B3-DB0D2DD578DC}" dt="2024-08-13T11:49:21.404" v="1132" actId="20577"/>
          <ac:spMkLst>
            <pc:docMk/>
            <pc:sldMk cId="3455575164" sldId="266"/>
            <ac:spMk id="17" creationId="{12F074C0-190E-1221-B4E8-070B40172621}"/>
          </ac:spMkLst>
        </pc:spChg>
        <pc:spChg chg="add mod">
          <ac:chgData name="Janette Taylor" userId="673530d3-cd1c-4d79-96f2-3933aee482df" providerId="ADAL" clId="{8D1DCD17-B0CD-49BC-87B3-DB0D2DD578DC}" dt="2024-08-13T11:49:56.151" v="1177" actId="1076"/>
          <ac:spMkLst>
            <pc:docMk/>
            <pc:sldMk cId="3455575164" sldId="266"/>
            <ac:spMk id="18" creationId="{3CCAFADB-CCAB-62AB-591A-F1126C9796C0}"/>
          </ac:spMkLst>
        </pc:spChg>
        <pc:graphicFrameChg chg="add del mod">
          <ac:chgData name="Janette Taylor" userId="673530d3-cd1c-4d79-96f2-3933aee482df" providerId="ADAL" clId="{8D1DCD17-B0CD-49BC-87B3-DB0D2DD578DC}" dt="2024-08-13T11:42:43.466" v="1048" actId="21"/>
          <ac:graphicFrameMkLst>
            <pc:docMk/>
            <pc:sldMk cId="3455575164" sldId="266"/>
            <ac:graphicFrameMk id="3" creationId="{4BB1CAAA-985C-408F-B967-923B75BC00DF}"/>
          </ac:graphicFrameMkLst>
        </pc:graphicFrameChg>
        <pc:graphicFrameChg chg="add del mod">
          <ac:chgData name="Janette Taylor" userId="673530d3-cd1c-4d79-96f2-3933aee482df" providerId="ADAL" clId="{8D1DCD17-B0CD-49BC-87B3-DB0D2DD578DC}" dt="2024-08-13T11:36:59.991" v="998" actId="478"/>
          <ac:graphicFrameMkLst>
            <pc:docMk/>
            <pc:sldMk cId="3455575164" sldId="266"/>
            <ac:graphicFrameMk id="4" creationId="{7FA63EE9-DC2E-40D7-9339-215F92AF6FE6}"/>
          </ac:graphicFrameMkLst>
        </pc:graphicFrameChg>
        <pc:graphicFrameChg chg="add mod">
          <ac:chgData name="Janette Taylor" userId="673530d3-cd1c-4d79-96f2-3933aee482df" providerId="ADAL" clId="{8D1DCD17-B0CD-49BC-87B3-DB0D2DD578DC}" dt="2024-08-13T11:42:46.414" v="1050"/>
          <ac:graphicFrameMkLst>
            <pc:docMk/>
            <pc:sldMk cId="3455575164" sldId="266"/>
            <ac:graphicFrameMk id="11" creationId="{4BB1CAAA-985C-408F-B967-923B75BC00DF}"/>
          </ac:graphicFrameMkLst>
        </pc:graphicFrameChg>
        <pc:graphicFrameChg chg="add del mod">
          <ac:chgData name="Janette Taylor" userId="673530d3-cd1c-4d79-96f2-3933aee482df" providerId="ADAL" clId="{8D1DCD17-B0CD-49BC-87B3-DB0D2DD578DC}" dt="2024-08-13T11:43:49.156" v="1053" actId="478"/>
          <ac:graphicFrameMkLst>
            <pc:docMk/>
            <pc:sldMk cId="3455575164" sldId="266"/>
            <ac:graphicFrameMk id="12" creationId="{050FEA15-0A6A-35B0-E7FE-B008167DCF44}"/>
          </ac:graphicFrameMkLst>
        </pc:graphicFrameChg>
        <pc:picChg chg="add mod">
          <ac:chgData name="Janette Taylor" userId="673530d3-cd1c-4d79-96f2-3933aee482df" providerId="ADAL" clId="{8D1DCD17-B0CD-49BC-87B3-DB0D2DD578DC}" dt="2024-08-13T11:40:12.686" v="1026" actId="1076"/>
          <ac:picMkLst>
            <pc:docMk/>
            <pc:sldMk cId="3455575164" sldId="266"/>
            <ac:picMk id="2" creationId="{9DE72B93-D3CD-9710-1FA6-84BEDB06C98A}"/>
          </ac:picMkLst>
        </pc:picChg>
        <pc:picChg chg="add mod ord">
          <ac:chgData name="Janette Taylor" userId="673530d3-cd1c-4d79-96f2-3933aee482df" providerId="ADAL" clId="{8D1DCD17-B0CD-49BC-87B3-DB0D2DD578DC}" dt="2024-08-13T13:43:32.665" v="1201" actId="1076"/>
          <ac:picMkLst>
            <pc:docMk/>
            <pc:sldMk cId="3455575164" sldId="266"/>
            <ac:picMk id="14" creationId="{730ECB4A-6F34-D7E3-20BD-E09D5D0BDA67}"/>
          </ac:picMkLst>
        </pc:picChg>
      </pc:sldChg>
      <pc:sldChg chg="addSp delSp modSp new mod">
        <pc:chgData name="Janette Taylor" userId="673530d3-cd1c-4d79-96f2-3933aee482df" providerId="ADAL" clId="{8D1DCD17-B0CD-49BC-87B3-DB0D2DD578DC}" dt="2024-08-15T11:25:33.758" v="1746" actId="1076"/>
        <pc:sldMkLst>
          <pc:docMk/>
          <pc:sldMk cId="1029534559" sldId="267"/>
        </pc:sldMkLst>
        <pc:spChg chg="mod">
          <ac:chgData name="Janette Taylor" userId="673530d3-cd1c-4d79-96f2-3933aee482df" providerId="ADAL" clId="{8D1DCD17-B0CD-49BC-87B3-DB0D2DD578DC}" dt="2024-08-12T11:42:33.356" v="710" actId="255"/>
          <ac:spMkLst>
            <pc:docMk/>
            <pc:sldMk cId="1029534559" sldId="267"/>
            <ac:spMk id="2" creationId="{1031B9E6-1741-4ACA-B023-06EFD55E1083}"/>
          </ac:spMkLst>
        </pc:spChg>
        <pc:spChg chg="add del mod">
          <ac:chgData name="Janette Taylor" userId="673530d3-cd1c-4d79-96f2-3933aee482df" providerId="ADAL" clId="{8D1DCD17-B0CD-49BC-87B3-DB0D2DD578DC}" dt="2024-08-13T14:38:39.177" v="1316" actId="20577"/>
          <ac:spMkLst>
            <pc:docMk/>
            <pc:sldMk cId="1029534559" sldId="267"/>
            <ac:spMk id="3" creationId="{D0414822-F7D5-D5E7-3898-F7DF29471A9A}"/>
          </ac:spMkLst>
        </pc:spChg>
        <pc:spChg chg="add mod">
          <ac:chgData name="Janette Taylor" userId="673530d3-cd1c-4d79-96f2-3933aee482df" providerId="ADAL" clId="{8D1DCD17-B0CD-49BC-87B3-DB0D2DD578DC}" dt="2024-08-12T11:41:49.424" v="707" actId="255"/>
          <ac:spMkLst>
            <pc:docMk/>
            <pc:sldMk cId="1029534559" sldId="267"/>
            <ac:spMk id="6" creationId="{C2A494FC-3877-BEF9-58F6-BE25C76F96A9}"/>
          </ac:spMkLst>
        </pc:spChg>
        <pc:spChg chg="add mod">
          <ac:chgData name="Janette Taylor" userId="673530d3-cd1c-4d79-96f2-3933aee482df" providerId="ADAL" clId="{8D1DCD17-B0CD-49BC-87B3-DB0D2DD578DC}" dt="2024-08-12T11:44:24.453" v="715" actId="14100"/>
          <ac:spMkLst>
            <pc:docMk/>
            <pc:sldMk cId="1029534559" sldId="267"/>
            <ac:spMk id="7" creationId="{F19AB645-CEB5-B5E3-94AF-D40A008E959A}"/>
          </ac:spMkLst>
        </pc:spChg>
        <pc:spChg chg="add mod">
          <ac:chgData name="Janette Taylor" userId="673530d3-cd1c-4d79-96f2-3933aee482df" providerId="ADAL" clId="{8D1DCD17-B0CD-49BC-87B3-DB0D2DD578DC}" dt="2024-08-12T11:42:03.281" v="708" actId="255"/>
          <ac:spMkLst>
            <pc:docMk/>
            <pc:sldMk cId="1029534559" sldId="267"/>
            <ac:spMk id="8" creationId="{4D6A4D1B-3982-523A-30B1-B77276B8025F}"/>
          </ac:spMkLst>
        </pc:spChg>
        <pc:graphicFrameChg chg="add del">
          <ac:chgData name="Janette Taylor" userId="673530d3-cd1c-4d79-96f2-3933aee482df" providerId="ADAL" clId="{8D1DCD17-B0CD-49BC-87B3-DB0D2DD578DC}" dt="2024-08-12T13:18:54.314" v="955" actId="26606"/>
          <ac:graphicFrameMkLst>
            <pc:docMk/>
            <pc:sldMk cId="1029534559" sldId="267"/>
            <ac:graphicFrameMk id="10" creationId="{F1022AF4-5471-82FA-8F94-1C831E6ACEFB}"/>
          </ac:graphicFrameMkLst>
        </pc:graphicFrameChg>
        <pc:picChg chg="add mod">
          <ac:chgData name="Janette Taylor" userId="673530d3-cd1c-4d79-96f2-3933aee482df" providerId="ADAL" clId="{8D1DCD17-B0CD-49BC-87B3-DB0D2DD578DC}" dt="2024-08-15T11:25:33.758" v="1746" actId="1076"/>
          <ac:picMkLst>
            <pc:docMk/>
            <pc:sldMk cId="1029534559" sldId="267"/>
            <ac:picMk id="5" creationId="{67F07E87-D1E9-4AD7-D5A9-F5023A210329}"/>
          </ac:picMkLst>
        </pc:picChg>
      </pc:sldChg>
      <pc:sldChg chg="addSp modSp new mod ord">
        <pc:chgData name="Janette Taylor" userId="673530d3-cd1c-4d79-96f2-3933aee482df" providerId="ADAL" clId="{8D1DCD17-B0CD-49BC-87B3-DB0D2DD578DC}" dt="2024-08-15T16:41:48.144" v="1795" actId="1076"/>
        <pc:sldMkLst>
          <pc:docMk/>
          <pc:sldMk cId="3691028453" sldId="268"/>
        </pc:sldMkLst>
        <pc:spChg chg="mod">
          <ac:chgData name="Janette Taylor" userId="673530d3-cd1c-4d79-96f2-3933aee482df" providerId="ADAL" clId="{8D1DCD17-B0CD-49BC-87B3-DB0D2DD578DC}" dt="2024-08-15T11:08:13.824" v="1716" actId="255"/>
          <ac:spMkLst>
            <pc:docMk/>
            <pc:sldMk cId="3691028453" sldId="268"/>
            <ac:spMk id="2" creationId="{F5C56EE0-6834-44A4-45F4-B3D9DE61E6AD}"/>
          </ac:spMkLst>
        </pc:spChg>
        <pc:spChg chg="add mod">
          <ac:chgData name="Janette Taylor" userId="673530d3-cd1c-4d79-96f2-3933aee482df" providerId="ADAL" clId="{8D1DCD17-B0CD-49BC-87B3-DB0D2DD578DC}" dt="2024-08-15T16:41:48.144" v="1795" actId="1076"/>
          <ac:spMkLst>
            <pc:docMk/>
            <pc:sldMk cId="3691028453" sldId="268"/>
            <ac:spMk id="4" creationId="{9DA92465-935E-28D2-E900-7D04DE561AE6}"/>
          </ac:spMkLst>
        </pc:spChg>
        <pc:spChg chg="add mod">
          <ac:chgData name="Janette Taylor" userId="673530d3-cd1c-4d79-96f2-3933aee482df" providerId="ADAL" clId="{8D1DCD17-B0CD-49BC-87B3-DB0D2DD578DC}" dt="2024-08-15T11:08:43.393" v="1724"/>
          <ac:spMkLst>
            <pc:docMk/>
            <pc:sldMk cId="3691028453" sldId="268"/>
            <ac:spMk id="5" creationId="{3B45D8E2-F6CA-1733-D1ED-3AA27FA15864}"/>
          </ac:spMkLst>
        </pc:spChg>
      </pc:sldChg>
    </pc:docChg>
  </pc:docChgLst>
  <pc:docChgLst>
    <pc:chgData name="Janette Taylor" userId="673530d3-cd1c-4d79-96f2-3933aee482df" providerId="ADAL" clId="{7583BE54-7669-480E-BC06-000865C9C3ED}"/>
    <pc:docChg chg="undo custSel modSld">
      <pc:chgData name="Janette Taylor" userId="673530d3-cd1c-4d79-96f2-3933aee482df" providerId="ADAL" clId="{7583BE54-7669-480E-BC06-000865C9C3ED}" dt="2024-10-09T07:42:57.506" v="547" actId="1076"/>
      <pc:docMkLst>
        <pc:docMk/>
      </pc:docMkLst>
      <pc:sldChg chg="modSp mod">
        <pc:chgData name="Janette Taylor" userId="673530d3-cd1c-4d79-96f2-3933aee482df" providerId="ADAL" clId="{7583BE54-7669-480E-BC06-000865C9C3ED}" dt="2024-10-09T07:42:57.506" v="547" actId="1076"/>
        <pc:sldMkLst>
          <pc:docMk/>
          <pc:sldMk cId="1716635737" sldId="260"/>
        </pc:sldMkLst>
        <pc:spChg chg="mod">
          <ac:chgData name="Janette Taylor" userId="673530d3-cd1c-4d79-96f2-3933aee482df" providerId="ADAL" clId="{7583BE54-7669-480E-BC06-000865C9C3ED}" dt="2024-10-08T09:08:14.252" v="445" actId="1076"/>
          <ac:spMkLst>
            <pc:docMk/>
            <pc:sldMk cId="1716635737" sldId="260"/>
            <ac:spMk id="4" creationId="{76E3BCF0-86FA-95BF-B490-4B54B0AEFBBA}"/>
          </ac:spMkLst>
        </pc:spChg>
        <pc:spChg chg="mod">
          <ac:chgData name="Janette Taylor" userId="673530d3-cd1c-4d79-96f2-3933aee482df" providerId="ADAL" clId="{7583BE54-7669-480E-BC06-000865C9C3ED}" dt="2024-10-08T09:02:39.384" v="381" actId="20577"/>
          <ac:spMkLst>
            <pc:docMk/>
            <pc:sldMk cId="1716635737" sldId="260"/>
            <ac:spMk id="5" creationId="{69FA3191-D3D9-F97E-4625-B9BC28953463}"/>
          </ac:spMkLst>
        </pc:spChg>
        <pc:spChg chg="mod">
          <ac:chgData name="Janette Taylor" userId="673530d3-cd1c-4d79-96f2-3933aee482df" providerId="ADAL" clId="{7583BE54-7669-480E-BC06-000865C9C3ED}" dt="2024-10-09T07:42:57.506" v="547" actId="1076"/>
          <ac:spMkLst>
            <pc:docMk/>
            <pc:sldMk cId="1716635737" sldId="260"/>
            <ac:spMk id="9" creationId="{0FBF9B4D-BEEE-83C3-8300-D2B1BEB51BF9}"/>
          </ac:spMkLst>
        </pc:spChg>
        <pc:spChg chg="mod">
          <ac:chgData name="Janette Taylor" userId="673530d3-cd1c-4d79-96f2-3933aee482df" providerId="ADAL" clId="{7583BE54-7669-480E-BC06-000865C9C3ED}" dt="2024-10-08T09:03:23.186" v="384" actId="20577"/>
          <ac:spMkLst>
            <pc:docMk/>
            <pc:sldMk cId="1716635737" sldId="260"/>
            <ac:spMk id="15" creationId="{366A032A-DC2F-0A9F-A598-E5CFD9449231}"/>
          </ac:spMkLst>
        </pc:spChg>
        <pc:spChg chg="mod">
          <ac:chgData name="Janette Taylor" userId="673530d3-cd1c-4d79-96f2-3933aee482df" providerId="ADAL" clId="{7583BE54-7669-480E-BC06-000865C9C3ED}" dt="2024-10-08T09:03:27.229" v="385" actId="20577"/>
          <ac:spMkLst>
            <pc:docMk/>
            <pc:sldMk cId="1716635737" sldId="260"/>
            <ac:spMk id="17" creationId="{934632B0-D1E5-F05A-61E6-C64ED9B78F72}"/>
          </ac:spMkLst>
        </pc:spChg>
        <pc:spChg chg="mod">
          <ac:chgData name="Janette Taylor" userId="673530d3-cd1c-4d79-96f2-3933aee482df" providerId="ADAL" clId="{7583BE54-7669-480E-BC06-000865C9C3ED}" dt="2024-10-08T09:04:03.792" v="387" actId="688"/>
          <ac:spMkLst>
            <pc:docMk/>
            <pc:sldMk cId="1716635737" sldId="260"/>
            <ac:spMk id="19" creationId="{7E802358-3EFB-3894-CECE-E56FDB996F4B}"/>
          </ac:spMkLst>
        </pc:spChg>
        <pc:spChg chg="mod">
          <ac:chgData name="Janette Taylor" userId="673530d3-cd1c-4d79-96f2-3933aee482df" providerId="ADAL" clId="{7583BE54-7669-480E-BC06-000865C9C3ED}" dt="2024-10-09T07:42:50.310" v="546" actId="1076"/>
          <ac:spMkLst>
            <pc:docMk/>
            <pc:sldMk cId="1716635737" sldId="260"/>
            <ac:spMk id="22" creationId="{6C17E986-1BBB-CDE6-7664-E54675CC6081}"/>
          </ac:spMkLst>
        </pc:spChg>
      </pc:sldChg>
      <pc:sldChg chg="modSp mod">
        <pc:chgData name="Janette Taylor" userId="673530d3-cd1c-4d79-96f2-3933aee482df" providerId="ADAL" clId="{7583BE54-7669-480E-BC06-000865C9C3ED}" dt="2024-09-11T08:45:07.088" v="140" actId="1076"/>
        <pc:sldMkLst>
          <pc:docMk/>
          <pc:sldMk cId="691583399" sldId="261"/>
        </pc:sldMkLst>
        <pc:spChg chg="mod">
          <ac:chgData name="Janette Taylor" userId="673530d3-cd1c-4d79-96f2-3933aee482df" providerId="ADAL" clId="{7583BE54-7669-480E-BC06-000865C9C3ED}" dt="2024-09-11T08:45:07.088" v="140" actId="1076"/>
          <ac:spMkLst>
            <pc:docMk/>
            <pc:sldMk cId="691583399" sldId="261"/>
            <ac:spMk id="21" creationId="{CE10C6E6-C365-1C4C-3A0C-937B795C399F}"/>
          </ac:spMkLst>
        </pc:spChg>
        <pc:cxnChg chg="mod">
          <ac:chgData name="Janette Taylor" userId="673530d3-cd1c-4d79-96f2-3933aee482df" providerId="ADAL" clId="{7583BE54-7669-480E-BC06-000865C9C3ED}" dt="2024-09-11T08:33:33.954" v="137" actId="14100"/>
          <ac:cxnSpMkLst>
            <pc:docMk/>
            <pc:sldMk cId="691583399" sldId="261"/>
            <ac:cxnSpMk id="7" creationId="{B2B16B9D-F177-E98C-FDFB-AD328A9161CB}"/>
          </ac:cxnSpMkLst>
        </pc:cxnChg>
      </pc:sldChg>
      <pc:sldChg chg="modSp mod">
        <pc:chgData name="Janette Taylor" userId="673530d3-cd1c-4d79-96f2-3933aee482df" providerId="ADAL" clId="{7583BE54-7669-480E-BC06-000865C9C3ED}" dt="2024-09-11T08:30:47.388" v="129" actId="1076"/>
        <pc:sldMkLst>
          <pc:docMk/>
          <pc:sldMk cId="1264632703" sldId="264"/>
        </pc:sldMkLst>
        <pc:spChg chg="mod">
          <ac:chgData name="Janette Taylor" userId="673530d3-cd1c-4d79-96f2-3933aee482df" providerId="ADAL" clId="{7583BE54-7669-480E-BC06-000865C9C3ED}" dt="2024-09-10T12:12:38.948" v="55" actId="20577"/>
          <ac:spMkLst>
            <pc:docMk/>
            <pc:sldMk cId="1264632703" sldId="264"/>
            <ac:spMk id="2" creationId="{4FC0FF71-2A9D-1DE4-C2F6-9C7E609FA6E1}"/>
          </ac:spMkLst>
        </pc:spChg>
        <pc:spChg chg="mod">
          <ac:chgData name="Janette Taylor" userId="673530d3-cd1c-4d79-96f2-3933aee482df" providerId="ADAL" clId="{7583BE54-7669-480E-BC06-000865C9C3ED}" dt="2024-09-11T08:30:47.388" v="129" actId="1076"/>
          <ac:spMkLst>
            <pc:docMk/>
            <pc:sldMk cId="1264632703" sldId="264"/>
            <ac:spMk id="3" creationId="{2F0AC65C-AA4C-3CA4-0F5B-DB36957E894E}"/>
          </ac:spMkLst>
        </pc:spChg>
        <pc:spChg chg="mod">
          <ac:chgData name="Janette Taylor" userId="673530d3-cd1c-4d79-96f2-3933aee482df" providerId="ADAL" clId="{7583BE54-7669-480E-BC06-000865C9C3ED}" dt="2024-09-11T08:28:46.185" v="126" actId="14100"/>
          <ac:spMkLst>
            <pc:docMk/>
            <pc:sldMk cId="1264632703" sldId="264"/>
            <ac:spMk id="4" creationId="{90209155-08FF-5E20-29E8-6DFAD330691A}"/>
          </ac:spMkLst>
        </pc:spChg>
        <pc:spChg chg="mod">
          <ac:chgData name="Janette Taylor" userId="673530d3-cd1c-4d79-96f2-3933aee482df" providerId="ADAL" clId="{7583BE54-7669-480E-BC06-000865C9C3ED}" dt="2024-09-11T08:29:11.003" v="128" actId="1076"/>
          <ac:spMkLst>
            <pc:docMk/>
            <pc:sldMk cId="1264632703" sldId="264"/>
            <ac:spMk id="5" creationId="{898EFC1F-B5FA-6152-E73A-8E660F68EB24}"/>
          </ac:spMkLst>
        </pc:spChg>
        <pc:spChg chg="mod">
          <ac:chgData name="Janette Taylor" userId="673530d3-cd1c-4d79-96f2-3933aee482df" providerId="ADAL" clId="{7583BE54-7669-480E-BC06-000865C9C3ED}" dt="2024-09-11T08:28:33.242" v="125" actId="1076"/>
          <ac:spMkLst>
            <pc:docMk/>
            <pc:sldMk cId="1264632703" sldId="264"/>
            <ac:spMk id="6" creationId="{1E9A6E81-BFF3-1E4B-BDC5-72F9BB2B354F}"/>
          </ac:spMkLst>
        </pc:spChg>
        <pc:spChg chg="mod">
          <ac:chgData name="Janette Taylor" userId="673530d3-cd1c-4d79-96f2-3933aee482df" providerId="ADAL" clId="{7583BE54-7669-480E-BC06-000865C9C3ED}" dt="2024-09-11T08:27:39.634" v="116" actId="255"/>
          <ac:spMkLst>
            <pc:docMk/>
            <pc:sldMk cId="1264632703" sldId="264"/>
            <ac:spMk id="7" creationId="{3A835DBA-4F68-5E65-CEE9-72CD7B44E78C}"/>
          </ac:spMkLst>
        </pc:spChg>
        <pc:spChg chg="mod">
          <ac:chgData name="Janette Taylor" userId="673530d3-cd1c-4d79-96f2-3933aee482df" providerId="ADAL" clId="{7583BE54-7669-480E-BC06-000865C9C3ED}" dt="2024-09-11T08:28:29.555" v="124" actId="1076"/>
          <ac:spMkLst>
            <pc:docMk/>
            <pc:sldMk cId="1264632703" sldId="264"/>
            <ac:spMk id="8" creationId="{73BD2B61-551C-B589-0F78-96AA7126A1CE}"/>
          </ac:spMkLst>
        </pc:spChg>
      </pc:sldChg>
      <pc:sldChg chg="addSp delSp modSp mod">
        <pc:chgData name="Janette Taylor" userId="673530d3-cd1c-4d79-96f2-3933aee482df" providerId="ADAL" clId="{7583BE54-7669-480E-BC06-000865C9C3ED}" dt="2024-10-08T09:41:53.135" v="534" actId="20577"/>
        <pc:sldMkLst>
          <pc:docMk/>
          <pc:sldMk cId="1360977331" sldId="265"/>
        </pc:sldMkLst>
        <pc:spChg chg="add del mod">
          <ac:chgData name="Janette Taylor" userId="673530d3-cd1c-4d79-96f2-3933aee482df" providerId="ADAL" clId="{7583BE54-7669-480E-BC06-000865C9C3ED}" dt="2024-10-08T08:20:33.064" v="177"/>
          <ac:spMkLst>
            <pc:docMk/>
            <pc:sldMk cId="1360977331" sldId="265"/>
            <ac:spMk id="3" creationId="{82254178-08B4-96D6-F7B9-1A7DC613DDF7}"/>
          </ac:spMkLst>
        </pc:spChg>
        <pc:spChg chg="add del mod">
          <ac:chgData name="Janette Taylor" userId="673530d3-cd1c-4d79-96f2-3933aee482df" providerId="ADAL" clId="{7583BE54-7669-480E-BC06-000865C9C3ED}" dt="2024-10-08T08:45:51.105" v="201"/>
          <ac:spMkLst>
            <pc:docMk/>
            <pc:sldMk cId="1360977331" sldId="265"/>
            <ac:spMk id="7" creationId="{100A4E8E-45B2-0767-2F17-8CFD7605ECF0}"/>
          </ac:spMkLst>
        </pc:spChg>
        <pc:graphicFrameChg chg="del">
          <ac:chgData name="Janette Taylor" userId="673530d3-cd1c-4d79-96f2-3933aee482df" providerId="ADAL" clId="{7583BE54-7669-480E-BC06-000865C9C3ED}" dt="2024-10-08T08:20:28.624" v="175" actId="478"/>
          <ac:graphicFrameMkLst>
            <pc:docMk/>
            <pc:sldMk cId="1360977331" sldId="265"/>
            <ac:graphicFrameMk id="4" creationId="{18EF0102-B45E-4E65-9258-55E98EA1349F}"/>
          </ac:graphicFrameMkLst>
        </pc:graphicFrameChg>
        <pc:graphicFrameChg chg="add del mod">
          <ac:chgData name="Janette Taylor" userId="673530d3-cd1c-4d79-96f2-3933aee482df" providerId="ADAL" clId="{7583BE54-7669-480E-BC06-000865C9C3ED}" dt="2024-10-08T08:45:10.168" v="199" actId="478"/>
          <ac:graphicFrameMkLst>
            <pc:docMk/>
            <pc:sldMk cId="1360977331" sldId="265"/>
            <ac:graphicFrameMk id="5" creationId="{8AF8359E-9C46-44AD-B03B-55521A047055}"/>
          </ac:graphicFrameMkLst>
        </pc:graphicFrameChg>
        <pc:graphicFrameChg chg="add mod">
          <ac:chgData name="Janette Taylor" userId="673530d3-cd1c-4d79-96f2-3933aee482df" providerId="ADAL" clId="{7583BE54-7669-480E-BC06-000865C9C3ED}" dt="2024-10-08T09:41:53.135" v="534" actId="20577"/>
          <ac:graphicFrameMkLst>
            <pc:docMk/>
            <pc:sldMk cId="1360977331" sldId="265"/>
            <ac:graphicFrameMk id="8" creationId="{8AF8359E-9C46-44AD-B03B-55521A047055}"/>
          </ac:graphicFrameMkLst>
        </pc:graphicFrameChg>
      </pc:sldChg>
      <pc:sldChg chg="modSp mod">
        <pc:chgData name="Janette Taylor" userId="673530d3-cd1c-4d79-96f2-3933aee482df" providerId="ADAL" clId="{7583BE54-7669-480E-BC06-000865C9C3ED}" dt="2024-10-08T09:17:19.299" v="450" actId="20577"/>
        <pc:sldMkLst>
          <pc:docMk/>
          <pc:sldMk cId="3691028453" sldId="268"/>
        </pc:sldMkLst>
        <pc:spChg chg="mod">
          <ac:chgData name="Janette Taylor" userId="673530d3-cd1c-4d79-96f2-3933aee482df" providerId="ADAL" clId="{7583BE54-7669-480E-BC06-000865C9C3ED}" dt="2024-10-08T09:17:19.299" v="450" actId="20577"/>
          <ac:spMkLst>
            <pc:docMk/>
            <pc:sldMk cId="3691028453" sldId="268"/>
            <ac:spMk id="2" creationId="{F5C56EE0-6834-44A4-45F4-B3D9DE61E6AD}"/>
          </ac:spMkLst>
        </pc:spChg>
        <pc:spChg chg="mod">
          <ac:chgData name="Janette Taylor" userId="673530d3-cd1c-4d79-96f2-3933aee482df" providerId="ADAL" clId="{7583BE54-7669-480E-BC06-000865C9C3ED}" dt="2024-10-08T08:43:33.419" v="198" actId="20577"/>
          <ac:spMkLst>
            <pc:docMk/>
            <pc:sldMk cId="3691028453" sldId="268"/>
            <ac:spMk id="4" creationId="{9DA92465-935E-28D2-E900-7D04DE561AE6}"/>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aberdeenshire-my.sharepoint.com/personal/janette_c_taylor_aberdeenshire_gov_uk/Documents/1%20EPA/GullNuisance1Jan2016to5Aug2024.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https://aberdeenshire-my.sharepoint.com/personal/janette_c_taylor_aberdeenshire_gov_uk/Documents/1%20EPA/GullNuisance1Jan2016to5Aug2024.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sz="2400" dirty="0"/>
              <a:t>Number of Queries </a:t>
            </a:r>
            <a:r>
              <a:rPr lang="en-US" sz="2400" baseline="0" dirty="0"/>
              <a:t>2016</a:t>
            </a:r>
            <a:r>
              <a:rPr lang="en-US" sz="2400" dirty="0"/>
              <a:t> to </a:t>
            </a:r>
            <a:r>
              <a:rPr lang="en-US" sz="2400" baseline="0" dirty="0"/>
              <a:t>October</a:t>
            </a:r>
            <a:r>
              <a:rPr lang="en-US" sz="2400" dirty="0"/>
              <a:t> 2024</a:t>
            </a:r>
          </a:p>
        </c:rich>
      </c:tx>
      <c:overlay val="0"/>
      <c:spPr>
        <a:noFill/>
        <a:ln>
          <a:noFill/>
        </a:ln>
        <a:effectLst/>
      </c:spPr>
      <c:txPr>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lineChart>
        <c:grouping val="standard"/>
        <c:varyColors val="0"/>
        <c:ser>
          <c:idx val="0"/>
          <c:order val="0"/>
          <c:tx>
            <c:strRef>
              <c:f>'Numbers year'!$C$1099</c:f>
              <c:strCache>
                <c:ptCount val="1"/>
                <c:pt idx="0">
                  <c:v>Gull behaviour</c:v>
                </c:pt>
              </c:strCache>
            </c:strRef>
          </c:tx>
          <c:spPr>
            <a:ln w="57150" cap="rnd">
              <a:solidFill>
                <a:schemeClr val="accent1"/>
              </a:solidFill>
              <a:round/>
            </a:ln>
            <a:effectLst>
              <a:outerShdw blurRad="57150" dist="19050" dir="5400000" algn="ctr" rotWithShape="0">
                <a:srgbClr val="000000">
                  <a:alpha val="63000"/>
                </a:srgbClr>
              </a:outerShdw>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lt1">
                        <a:lumMod val="85000"/>
                      </a:schemeClr>
                    </a:solidFill>
                    <a:latin typeface="+mn-lt"/>
                    <a:ea typeface="+mn-ea"/>
                    <a:cs typeface="+mn-cs"/>
                  </a:defRPr>
                </a:pPr>
                <a:endParaRPr lang="en-US"/>
              </a:p>
            </c:txPr>
            <c:dLblPos val="l"/>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numRef>
              <c:f>'Numbers year'!$B$1100:$B$1108</c:f>
              <c:numCache>
                <c:formatCode>General</c:formatCode>
                <c:ptCount val="9"/>
                <c:pt idx="0">
                  <c:v>2016</c:v>
                </c:pt>
                <c:pt idx="1">
                  <c:v>2017</c:v>
                </c:pt>
                <c:pt idx="2">
                  <c:v>2018</c:v>
                </c:pt>
                <c:pt idx="3">
                  <c:v>2019</c:v>
                </c:pt>
                <c:pt idx="4">
                  <c:v>2020</c:v>
                </c:pt>
                <c:pt idx="5">
                  <c:v>2021</c:v>
                </c:pt>
                <c:pt idx="6">
                  <c:v>2022</c:v>
                </c:pt>
                <c:pt idx="7">
                  <c:v>2023</c:v>
                </c:pt>
                <c:pt idx="8">
                  <c:v>2024</c:v>
                </c:pt>
              </c:numCache>
            </c:numRef>
          </c:cat>
          <c:val>
            <c:numRef>
              <c:f>'Numbers year'!$C$1100:$C$1108</c:f>
              <c:numCache>
                <c:formatCode>General</c:formatCode>
                <c:ptCount val="9"/>
                <c:pt idx="0">
                  <c:v>44</c:v>
                </c:pt>
                <c:pt idx="1">
                  <c:v>57</c:v>
                </c:pt>
                <c:pt idx="2">
                  <c:v>52</c:v>
                </c:pt>
                <c:pt idx="3">
                  <c:v>90</c:v>
                </c:pt>
                <c:pt idx="4">
                  <c:v>27</c:v>
                </c:pt>
                <c:pt idx="5">
                  <c:v>225</c:v>
                </c:pt>
                <c:pt idx="6">
                  <c:v>60</c:v>
                </c:pt>
                <c:pt idx="7">
                  <c:v>41</c:v>
                </c:pt>
                <c:pt idx="8">
                  <c:v>27</c:v>
                </c:pt>
              </c:numCache>
            </c:numRef>
          </c:val>
          <c:smooth val="0"/>
          <c:extLst xmlns:c16r2="http://schemas.microsoft.com/office/drawing/2015/06/chart">
            <c:ext xmlns:c16="http://schemas.microsoft.com/office/drawing/2014/chart" uri="{C3380CC4-5D6E-409C-BE32-E72D297353CC}">
              <c16:uniqueId val="{00000000-C482-42FB-948D-BD1DBD9693B0}"/>
            </c:ext>
          </c:extLst>
        </c:ser>
        <c:ser>
          <c:idx val="1"/>
          <c:order val="1"/>
          <c:tx>
            <c:strRef>
              <c:f>'Numbers year'!$D$1099</c:f>
              <c:strCache>
                <c:ptCount val="1"/>
                <c:pt idx="0">
                  <c:v> Gull Feeding</c:v>
                </c:pt>
              </c:strCache>
            </c:strRef>
          </c:tx>
          <c:spPr>
            <a:ln w="57150" cap="rnd">
              <a:solidFill>
                <a:schemeClr val="accent2"/>
              </a:solidFill>
              <a:round/>
            </a:ln>
            <a:effectLst>
              <a:outerShdw blurRad="57150" dist="19050" dir="5400000" algn="ctr" rotWithShape="0">
                <a:srgbClr val="000000">
                  <a:alpha val="63000"/>
                </a:srgbClr>
              </a:outerShdw>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lt1">
                        <a:lumMod val="85000"/>
                      </a:schemeClr>
                    </a:solidFill>
                    <a:latin typeface="+mn-lt"/>
                    <a:ea typeface="+mn-ea"/>
                    <a:cs typeface="+mn-cs"/>
                  </a:defRPr>
                </a:pPr>
                <a:endParaRPr lang="en-US"/>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numRef>
              <c:f>'Numbers year'!$B$1100:$B$1108</c:f>
              <c:numCache>
                <c:formatCode>General</c:formatCode>
                <c:ptCount val="9"/>
                <c:pt idx="0">
                  <c:v>2016</c:v>
                </c:pt>
                <c:pt idx="1">
                  <c:v>2017</c:v>
                </c:pt>
                <c:pt idx="2">
                  <c:v>2018</c:v>
                </c:pt>
                <c:pt idx="3">
                  <c:v>2019</c:v>
                </c:pt>
                <c:pt idx="4">
                  <c:v>2020</c:v>
                </c:pt>
                <c:pt idx="5">
                  <c:v>2021</c:v>
                </c:pt>
                <c:pt idx="6">
                  <c:v>2022</c:v>
                </c:pt>
                <c:pt idx="7">
                  <c:v>2023</c:v>
                </c:pt>
                <c:pt idx="8">
                  <c:v>2024</c:v>
                </c:pt>
              </c:numCache>
            </c:numRef>
          </c:cat>
          <c:val>
            <c:numRef>
              <c:f>'Numbers year'!$D$1100:$D$1108</c:f>
              <c:numCache>
                <c:formatCode>General</c:formatCode>
                <c:ptCount val="9"/>
                <c:pt idx="0">
                  <c:v>16</c:v>
                </c:pt>
                <c:pt idx="1">
                  <c:v>31</c:v>
                </c:pt>
                <c:pt idx="2">
                  <c:v>30</c:v>
                </c:pt>
                <c:pt idx="3">
                  <c:v>32</c:v>
                </c:pt>
                <c:pt idx="4">
                  <c:v>54</c:v>
                </c:pt>
                <c:pt idx="5">
                  <c:v>62</c:v>
                </c:pt>
                <c:pt idx="6">
                  <c:v>62</c:v>
                </c:pt>
                <c:pt idx="7">
                  <c:v>42</c:v>
                </c:pt>
                <c:pt idx="8">
                  <c:v>35</c:v>
                </c:pt>
              </c:numCache>
            </c:numRef>
          </c:val>
          <c:smooth val="0"/>
          <c:extLst xmlns:c16r2="http://schemas.microsoft.com/office/drawing/2015/06/chart">
            <c:ext xmlns:c16="http://schemas.microsoft.com/office/drawing/2014/chart" uri="{C3380CC4-5D6E-409C-BE32-E72D297353CC}">
              <c16:uniqueId val="{00000001-C482-42FB-948D-BD1DBD9693B0}"/>
            </c:ext>
          </c:extLst>
        </c:ser>
        <c:dLbls>
          <c:showLegendKey val="0"/>
          <c:showVal val="0"/>
          <c:showCatName val="0"/>
          <c:showSerName val="0"/>
          <c:showPercent val="0"/>
          <c:showBubbleSize val="0"/>
        </c:dLbls>
        <c:smooth val="0"/>
        <c:axId val="380794432"/>
        <c:axId val="380796000"/>
      </c:lineChart>
      <c:catAx>
        <c:axId val="380794432"/>
        <c:scaling>
          <c:orientation val="minMax"/>
        </c:scaling>
        <c:delete val="0"/>
        <c:axPos val="b"/>
        <c:numFmt formatCode="General" sourceLinked="1"/>
        <c:majorTickMark val="none"/>
        <c:minorTickMark val="none"/>
        <c:tickLblPos val="nextTo"/>
        <c:spPr>
          <a:noFill/>
          <a:ln w="9525" cap="flat" cmpd="sng" algn="ctr">
            <a:solidFill>
              <a:schemeClr val="lt1">
                <a:lumMod val="95000"/>
                <a:alpha val="10000"/>
              </a:schemeClr>
            </a:solidFill>
            <a:round/>
          </a:ln>
          <a:effectLst/>
        </c:spPr>
        <c:txPr>
          <a:bodyPr rot="-60000000" spcFirstLastPara="1" vertOverflow="ellipsis" vert="horz" wrap="square" anchor="ctr" anchorCtr="1"/>
          <a:lstStyle/>
          <a:p>
            <a:pPr>
              <a:defRPr sz="1400" b="1" i="0" u="none" strike="noStrike" kern="1200" baseline="0">
                <a:solidFill>
                  <a:schemeClr val="lt1">
                    <a:lumMod val="85000"/>
                  </a:schemeClr>
                </a:solidFill>
                <a:latin typeface="+mn-lt"/>
                <a:ea typeface="+mn-ea"/>
                <a:cs typeface="+mn-cs"/>
              </a:defRPr>
            </a:pPr>
            <a:endParaRPr lang="en-US"/>
          </a:p>
        </c:txPr>
        <c:crossAx val="380796000"/>
        <c:crosses val="autoZero"/>
        <c:auto val="1"/>
        <c:lblAlgn val="ctr"/>
        <c:lblOffset val="100"/>
        <c:noMultiLvlLbl val="0"/>
      </c:catAx>
      <c:valAx>
        <c:axId val="380796000"/>
        <c:scaling>
          <c:orientation val="minMax"/>
        </c:scaling>
        <c:delete val="0"/>
        <c:axPos val="l"/>
        <c:majorGridlines>
          <c:spPr>
            <a:ln w="9525" cap="flat" cmpd="sng" algn="ctr">
              <a:solidFill>
                <a:schemeClr val="lt1">
                  <a:lumMod val="95000"/>
                  <a:alpha val="10000"/>
                </a:schemeClr>
              </a:solidFill>
              <a:round/>
            </a:ln>
            <a:effectLst/>
          </c:spPr>
        </c:majorGridlines>
        <c:title>
          <c:tx>
            <c:rich>
              <a:bodyPr rot="-5400000" spcFirstLastPara="1" vertOverflow="ellipsis" vert="horz" wrap="square" anchor="ctr" anchorCtr="1"/>
              <a:lstStyle/>
              <a:p>
                <a:pPr>
                  <a:defRPr sz="1200" b="1" i="0" u="none" strike="noStrike" kern="1200" cap="all" baseline="0">
                    <a:solidFill>
                      <a:schemeClr val="lt1">
                        <a:lumMod val="85000"/>
                      </a:schemeClr>
                    </a:solidFill>
                    <a:latin typeface="+mn-lt"/>
                    <a:ea typeface="+mn-ea"/>
                    <a:cs typeface="+mn-cs"/>
                  </a:defRPr>
                </a:pPr>
                <a:r>
                  <a:rPr lang="en-US" sz="1200" baseline="0" dirty="0"/>
                  <a:t>No. of QUERIES</a:t>
                </a:r>
              </a:p>
            </c:rich>
          </c:tx>
          <c:overlay val="0"/>
          <c:spPr>
            <a:noFill/>
            <a:ln>
              <a:noFill/>
            </a:ln>
            <a:effectLst/>
          </c:spPr>
          <c:txPr>
            <a:bodyPr rot="-5400000" spcFirstLastPara="1" vertOverflow="ellipsis" vert="horz" wrap="square" anchor="ctr" anchorCtr="1"/>
            <a:lstStyle/>
            <a:p>
              <a:pPr>
                <a:defRPr sz="1200" b="1" i="0" u="none" strike="noStrike" kern="1200" cap="all" baseline="0">
                  <a:solidFill>
                    <a:schemeClr val="lt1">
                      <a:lumMod val="8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lt1">
                    <a:lumMod val="85000"/>
                  </a:schemeClr>
                </a:solidFill>
                <a:latin typeface="+mn-lt"/>
                <a:ea typeface="+mn-ea"/>
                <a:cs typeface="+mn-cs"/>
              </a:defRPr>
            </a:pPr>
            <a:endParaRPr lang="en-US"/>
          </a:p>
        </c:txPr>
        <c:crossAx val="380794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1" i="0" u="none" strike="noStrike" kern="1200" baseline="0">
              <a:solidFill>
                <a:schemeClr val="lt1">
                  <a:lumMod val="85000"/>
                </a:schemeClr>
              </a:solidFill>
              <a:latin typeface="+mn-lt"/>
              <a:ea typeface="+mn-ea"/>
              <a:cs typeface="+mn-cs"/>
            </a:defRPr>
          </a:pPr>
          <a:endParaRPr lang="en-US"/>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GB" dirty="0"/>
              <a:t>Towns affected by Gulls</a:t>
            </a:r>
          </a:p>
        </c:rich>
      </c:tx>
      <c:layout>
        <c:manualLayout>
          <c:xMode val="edge"/>
          <c:yMode val="edge"/>
          <c:x val="0.29570037058711929"/>
          <c:y val="1.1353802361590891E-2"/>
        </c:manualLayout>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manualLayout>
          <c:layoutTarget val="inner"/>
          <c:xMode val="edge"/>
          <c:yMode val="edge"/>
          <c:x val="3.1264227468034901E-2"/>
          <c:y val="0.10378723660961299"/>
          <c:w val="0.80189861759693792"/>
          <c:h val="0.82079337606739422"/>
        </c:manualLayout>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1-AF0E-4048-AB39-FCB07D258E68}"/>
              </c:ext>
            </c:extLst>
          </c:dPt>
          <c:dPt>
            <c:idx val="1"/>
            <c:bubble3D val="0"/>
            <c:spPr>
              <a:solidFill>
                <a:schemeClr val="accent2"/>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3-AF0E-4048-AB39-FCB07D258E68}"/>
              </c:ext>
            </c:extLst>
          </c:dPt>
          <c:dPt>
            <c:idx val="2"/>
            <c:bubble3D val="0"/>
            <c:spPr>
              <a:solidFill>
                <a:schemeClr val="accent3"/>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5-AF0E-4048-AB39-FCB07D258E68}"/>
              </c:ext>
            </c:extLst>
          </c:dPt>
          <c:dPt>
            <c:idx val="3"/>
            <c:bubble3D val="0"/>
            <c:spPr>
              <a:solidFill>
                <a:schemeClr val="accent4"/>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7-AF0E-4048-AB39-FCB07D258E68}"/>
              </c:ext>
            </c:extLst>
          </c:dPt>
          <c:dPt>
            <c:idx val="4"/>
            <c:bubble3D val="0"/>
            <c:spPr>
              <a:solidFill>
                <a:schemeClr val="accent5"/>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9-AF0E-4048-AB39-FCB07D258E68}"/>
              </c:ext>
            </c:extLst>
          </c:dPt>
          <c:dPt>
            <c:idx val="5"/>
            <c:bubble3D val="0"/>
            <c:spPr>
              <a:solidFill>
                <a:schemeClr val="accent6"/>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B-AF0E-4048-AB39-FCB07D258E68}"/>
              </c:ext>
            </c:extLst>
          </c:dPt>
          <c:dPt>
            <c:idx val="6"/>
            <c:bubble3D val="0"/>
            <c:spPr>
              <a:solidFill>
                <a:schemeClr val="accent1">
                  <a:lumMod val="6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D-AF0E-4048-AB39-FCB07D258E68}"/>
              </c:ext>
            </c:extLst>
          </c:dPt>
          <c:dPt>
            <c:idx val="7"/>
            <c:bubble3D val="0"/>
            <c:spPr>
              <a:solidFill>
                <a:schemeClr val="accent2">
                  <a:lumMod val="6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F-AF0E-4048-AB39-FCB07D258E68}"/>
              </c:ext>
            </c:extLst>
          </c:dPt>
          <c:dPt>
            <c:idx val="8"/>
            <c:bubble3D val="0"/>
            <c:spPr>
              <a:solidFill>
                <a:schemeClr val="accent3">
                  <a:lumMod val="6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11-AF0E-4048-AB39-FCB07D258E68}"/>
              </c:ext>
            </c:extLst>
          </c:dPt>
          <c:dPt>
            <c:idx val="9"/>
            <c:bubble3D val="0"/>
            <c:spPr>
              <a:solidFill>
                <a:schemeClr val="accent4">
                  <a:lumMod val="6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13-AF0E-4048-AB39-FCB07D258E68}"/>
              </c:ext>
            </c:extLst>
          </c:dPt>
          <c:dPt>
            <c:idx val="10"/>
            <c:bubble3D val="0"/>
            <c:spPr>
              <a:solidFill>
                <a:schemeClr val="accent5">
                  <a:lumMod val="6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15-AF0E-4048-AB39-FCB07D258E68}"/>
              </c:ext>
            </c:extLst>
          </c:dPt>
          <c:dPt>
            <c:idx val="11"/>
            <c:bubble3D val="0"/>
            <c:spPr>
              <a:solidFill>
                <a:schemeClr val="accent6">
                  <a:lumMod val="6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17-AF0E-4048-AB39-FCB07D258E68}"/>
              </c:ext>
            </c:extLst>
          </c:dPt>
          <c:dPt>
            <c:idx val="12"/>
            <c:bubble3D val="0"/>
            <c:spPr>
              <a:solidFill>
                <a:schemeClr val="accent1">
                  <a:lumMod val="80000"/>
                  <a:lumOff val="2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19-AF0E-4048-AB39-FCB07D258E68}"/>
              </c:ext>
            </c:extLst>
          </c:dPt>
          <c:dPt>
            <c:idx val="13"/>
            <c:bubble3D val="0"/>
            <c:spPr>
              <a:solidFill>
                <a:schemeClr val="accent2">
                  <a:lumMod val="80000"/>
                  <a:lumOff val="2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1B-AF0E-4048-AB39-FCB07D258E68}"/>
              </c:ext>
            </c:extLst>
          </c:dPt>
          <c:dPt>
            <c:idx val="14"/>
            <c:bubble3D val="0"/>
            <c:spPr>
              <a:solidFill>
                <a:schemeClr val="accent3">
                  <a:lumMod val="80000"/>
                  <a:lumOff val="2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1D-AF0E-4048-AB39-FCB07D258E68}"/>
              </c:ext>
            </c:extLst>
          </c:dPt>
          <c:dPt>
            <c:idx val="15"/>
            <c:bubble3D val="0"/>
            <c:spPr>
              <a:solidFill>
                <a:schemeClr val="accent4">
                  <a:lumMod val="80000"/>
                  <a:lumOff val="2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1F-AF0E-4048-AB39-FCB07D258E68}"/>
              </c:ext>
            </c:extLst>
          </c:dPt>
          <c:dPt>
            <c:idx val="16"/>
            <c:bubble3D val="0"/>
            <c:spPr>
              <a:solidFill>
                <a:schemeClr val="accent5">
                  <a:lumMod val="80000"/>
                  <a:lumOff val="2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21-AF0E-4048-AB39-FCB07D258E68}"/>
              </c:ext>
            </c:extLst>
          </c:dPt>
          <c:dPt>
            <c:idx val="17"/>
            <c:bubble3D val="0"/>
            <c:spPr>
              <a:solidFill>
                <a:schemeClr val="accent6">
                  <a:lumMod val="80000"/>
                  <a:lumOff val="2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23-AF0E-4048-AB39-FCB07D258E68}"/>
              </c:ext>
            </c:extLst>
          </c:dPt>
          <c:dPt>
            <c:idx val="18"/>
            <c:bubble3D val="0"/>
            <c:spPr>
              <a:solidFill>
                <a:schemeClr val="accent1">
                  <a:lumMod val="8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25-AF0E-4048-AB39-FCB07D258E68}"/>
              </c:ext>
            </c:extLst>
          </c:dPt>
          <c:dPt>
            <c:idx val="19"/>
            <c:bubble3D val="0"/>
            <c:spPr>
              <a:solidFill>
                <a:schemeClr val="accent2">
                  <a:lumMod val="8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27-AF0E-4048-AB39-FCB07D258E68}"/>
              </c:ext>
            </c:extLst>
          </c:dPt>
          <c:dPt>
            <c:idx val="20"/>
            <c:bubble3D val="0"/>
            <c:spPr>
              <a:solidFill>
                <a:schemeClr val="accent3">
                  <a:lumMod val="8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29-AF0E-4048-AB39-FCB07D258E68}"/>
              </c:ext>
            </c:extLst>
          </c:dPt>
          <c:dPt>
            <c:idx val="21"/>
            <c:bubble3D val="0"/>
            <c:spPr>
              <a:solidFill>
                <a:schemeClr val="accent4">
                  <a:lumMod val="8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2B-AF0E-4048-AB39-FCB07D258E68}"/>
              </c:ext>
            </c:extLst>
          </c:dPt>
          <c:dPt>
            <c:idx val="22"/>
            <c:bubble3D val="0"/>
            <c:spPr>
              <a:solidFill>
                <a:schemeClr val="accent5">
                  <a:lumMod val="8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2D-AF0E-4048-AB39-FCB07D258E68}"/>
              </c:ext>
            </c:extLst>
          </c:dPt>
          <c:dPt>
            <c:idx val="23"/>
            <c:bubble3D val="0"/>
            <c:spPr>
              <a:solidFill>
                <a:schemeClr val="accent6">
                  <a:lumMod val="8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2F-AF0E-4048-AB39-FCB07D258E68}"/>
              </c:ext>
            </c:extLst>
          </c:dPt>
          <c:dPt>
            <c:idx val="24"/>
            <c:bubble3D val="0"/>
            <c:spPr>
              <a:solidFill>
                <a:schemeClr val="accent1">
                  <a:lumMod val="60000"/>
                  <a:lumOff val="4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31-AF0E-4048-AB39-FCB07D258E68}"/>
              </c:ext>
            </c:extLst>
          </c:dPt>
          <c:dPt>
            <c:idx val="25"/>
            <c:bubble3D val="0"/>
            <c:spPr>
              <a:solidFill>
                <a:schemeClr val="accent2">
                  <a:lumMod val="60000"/>
                  <a:lumOff val="4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33-AF0E-4048-AB39-FCB07D258E68}"/>
              </c:ext>
            </c:extLst>
          </c:dPt>
          <c:dPt>
            <c:idx val="26"/>
            <c:bubble3D val="0"/>
            <c:spPr>
              <a:solidFill>
                <a:schemeClr val="accent3">
                  <a:lumMod val="60000"/>
                  <a:lumOff val="4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35-AF0E-4048-AB39-FCB07D258E68}"/>
              </c:ext>
            </c:extLst>
          </c:dPt>
          <c:dPt>
            <c:idx val="27"/>
            <c:bubble3D val="0"/>
            <c:spPr>
              <a:solidFill>
                <a:schemeClr val="accent4">
                  <a:lumMod val="60000"/>
                  <a:lumOff val="4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37-AF0E-4048-AB39-FCB07D258E68}"/>
              </c:ext>
            </c:extLst>
          </c:dPt>
          <c:dPt>
            <c:idx val="28"/>
            <c:bubble3D val="0"/>
            <c:spPr>
              <a:solidFill>
                <a:schemeClr val="accent5">
                  <a:lumMod val="60000"/>
                  <a:lumOff val="4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39-AF0E-4048-AB39-FCB07D258E68}"/>
              </c:ext>
            </c:extLst>
          </c:dPt>
          <c:dPt>
            <c:idx val="29"/>
            <c:bubble3D val="0"/>
            <c:spPr>
              <a:solidFill>
                <a:schemeClr val="accent6">
                  <a:lumMod val="60000"/>
                  <a:lumOff val="4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3B-AF0E-4048-AB39-FCB07D258E68}"/>
              </c:ext>
            </c:extLst>
          </c:dPt>
          <c:dPt>
            <c:idx val="30"/>
            <c:bubble3D val="0"/>
            <c:spPr>
              <a:solidFill>
                <a:schemeClr val="accent1">
                  <a:lumMod val="5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3D-AF0E-4048-AB39-FCB07D258E68}"/>
              </c:ext>
            </c:extLst>
          </c:dPt>
          <c:dPt>
            <c:idx val="31"/>
            <c:bubble3D val="0"/>
            <c:spPr>
              <a:solidFill>
                <a:schemeClr val="accent2">
                  <a:lumMod val="5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3F-AF0E-4048-AB39-FCB07D258E68}"/>
              </c:ext>
            </c:extLst>
          </c:dPt>
          <c:dPt>
            <c:idx val="32"/>
            <c:bubble3D val="0"/>
            <c:spPr>
              <a:solidFill>
                <a:schemeClr val="accent3">
                  <a:lumMod val="5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41-AF0E-4048-AB39-FCB07D258E68}"/>
              </c:ext>
            </c:extLst>
          </c:dPt>
          <c:dPt>
            <c:idx val="33"/>
            <c:bubble3D val="0"/>
            <c:spPr>
              <a:solidFill>
                <a:schemeClr val="accent4">
                  <a:lumMod val="5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43-AF0E-4048-AB39-FCB07D258E68}"/>
              </c:ext>
            </c:extLst>
          </c:dPt>
          <c:dPt>
            <c:idx val="34"/>
            <c:bubble3D val="0"/>
            <c:spPr>
              <a:solidFill>
                <a:schemeClr val="accent5">
                  <a:lumMod val="5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45-AF0E-4048-AB39-FCB07D258E68}"/>
              </c:ext>
            </c:extLst>
          </c:dPt>
          <c:dPt>
            <c:idx val="35"/>
            <c:bubble3D val="0"/>
            <c:spPr>
              <a:solidFill>
                <a:schemeClr val="accent6">
                  <a:lumMod val="5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47-AF0E-4048-AB39-FCB07D258E68}"/>
              </c:ext>
            </c:extLst>
          </c:dPt>
          <c:dPt>
            <c:idx val="36"/>
            <c:bubble3D val="0"/>
            <c:spPr>
              <a:solidFill>
                <a:schemeClr val="accent1">
                  <a:lumMod val="70000"/>
                  <a:lumOff val="3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49-AF0E-4048-AB39-FCB07D258E68}"/>
              </c:ext>
            </c:extLst>
          </c:dPt>
          <c:dPt>
            <c:idx val="37"/>
            <c:bubble3D val="0"/>
            <c:spPr>
              <a:solidFill>
                <a:schemeClr val="accent2">
                  <a:lumMod val="70000"/>
                  <a:lumOff val="3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4B-AF0E-4048-AB39-FCB07D258E68}"/>
              </c:ext>
            </c:extLst>
          </c:dPt>
          <c:dPt>
            <c:idx val="38"/>
            <c:bubble3D val="0"/>
            <c:spPr>
              <a:solidFill>
                <a:schemeClr val="accent3">
                  <a:lumMod val="70000"/>
                  <a:lumOff val="3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4D-AF0E-4048-AB39-FCB07D258E68}"/>
              </c:ext>
            </c:extLst>
          </c:dPt>
          <c:dPt>
            <c:idx val="39"/>
            <c:bubble3D val="0"/>
            <c:spPr>
              <a:solidFill>
                <a:schemeClr val="accent4">
                  <a:lumMod val="70000"/>
                  <a:lumOff val="3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4F-AF0E-4048-AB39-FCB07D258E68}"/>
              </c:ext>
            </c:extLst>
          </c:dPt>
          <c:dPt>
            <c:idx val="40"/>
            <c:bubble3D val="0"/>
            <c:spPr>
              <a:solidFill>
                <a:schemeClr val="accent5">
                  <a:lumMod val="70000"/>
                  <a:lumOff val="3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51-AF0E-4048-AB39-FCB07D258E68}"/>
              </c:ext>
            </c:extLst>
          </c:dPt>
          <c:dPt>
            <c:idx val="41"/>
            <c:bubble3D val="0"/>
            <c:spPr>
              <a:solidFill>
                <a:schemeClr val="accent6">
                  <a:lumMod val="70000"/>
                  <a:lumOff val="3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53-AF0E-4048-AB39-FCB07D258E68}"/>
              </c:ext>
            </c:extLst>
          </c:dPt>
          <c:dPt>
            <c:idx val="42"/>
            <c:bubble3D val="0"/>
            <c:spPr>
              <a:solidFill>
                <a:schemeClr val="accent1">
                  <a:lumMod val="7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55-AF0E-4048-AB39-FCB07D258E68}"/>
              </c:ext>
            </c:extLst>
          </c:dPt>
          <c:dPt>
            <c:idx val="43"/>
            <c:bubble3D val="0"/>
            <c:spPr>
              <a:solidFill>
                <a:schemeClr val="accent2">
                  <a:lumMod val="7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57-AF0E-4048-AB39-FCB07D258E68}"/>
              </c:ext>
            </c:extLst>
          </c:dPt>
          <c:dPt>
            <c:idx val="44"/>
            <c:bubble3D val="0"/>
            <c:spPr>
              <a:solidFill>
                <a:schemeClr val="accent3">
                  <a:lumMod val="7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59-AF0E-4048-AB39-FCB07D258E68}"/>
              </c:ext>
            </c:extLst>
          </c:dPt>
          <c:dPt>
            <c:idx val="45"/>
            <c:bubble3D val="0"/>
            <c:spPr>
              <a:solidFill>
                <a:schemeClr val="accent4">
                  <a:lumMod val="7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5B-AF0E-4048-AB39-FCB07D258E68}"/>
              </c:ext>
            </c:extLst>
          </c:dPt>
          <c:dPt>
            <c:idx val="46"/>
            <c:bubble3D val="0"/>
            <c:spPr>
              <a:solidFill>
                <a:schemeClr val="accent5">
                  <a:lumMod val="7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5D-AF0E-4048-AB39-FCB07D258E68}"/>
              </c:ext>
            </c:extLst>
          </c:dPt>
          <c:dPt>
            <c:idx val="47"/>
            <c:bubble3D val="0"/>
            <c:spPr>
              <a:solidFill>
                <a:schemeClr val="accent6">
                  <a:lumMod val="7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5F-AF0E-4048-AB39-FCB07D258E68}"/>
              </c:ext>
            </c:extLst>
          </c:dPt>
          <c:dPt>
            <c:idx val="48"/>
            <c:bubble3D val="0"/>
            <c:spPr>
              <a:solidFill>
                <a:schemeClr val="accent1">
                  <a:lumMod val="50000"/>
                  <a:lumOff val="5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61-AF0E-4048-AB39-FCB07D258E68}"/>
              </c:ext>
            </c:extLst>
          </c:dPt>
          <c:dLbls>
            <c:dLbl>
              <c:idx val="2"/>
              <c:layout>
                <c:manualLayout>
                  <c:x val="-6.4532281963001509E-2"/>
                  <c:y val="-9.2432780200903258E-2"/>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5-AF0E-4048-AB39-FCB07D258E68}"/>
                </c:ext>
                <c:ext xmlns:c15="http://schemas.microsoft.com/office/drawing/2012/chart" uri="{CE6537A1-D6FC-4f65-9D91-7224C49458BB}"/>
              </c:extLst>
            </c:dLbl>
            <c:dLbl>
              <c:idx val="3"/>
              <c:layout>
                <c:manualLayout>
                  <c:x val="7.2388523436932167E-2"/>
                  <c:y val="-9.5563198782139855E-2"/>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7-AF0E-4048-AB39-FCB07D258E68}"/>
                </c:ext>
                <c:ext xmlns:c15="http://schemas.microsoft.com/office/drawing/2012/chart" uri="{CE6537A1-D6FC-4f65-9D91-7224C49458BB}"/>
              </c:extLst>
            </c:dLbl>
            <c:dLbl>
              <c:idx val="4"/>
              <c:layout>
                <c:manualLayout>
                  <c:x val="9.8104035730924161E-2"/>
                  <c:y val="-0.10050767290559597"/>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9-AF0E-4048-AB39-FCB07D258E68}"/>
                </c:ext>
                <c:ext xmlns:c15="http://schemas.microsoft.com/office/drawing/2012/chart" uri="{CE6537A1-D6FC-4f65-9D91-7224C49458BB}"/>
              </c:extLst>
            </c:dLbl>
            <c:dLbl>
              <c:idx val="5"/>
              <c:layout>
                <c:manualLayout>
                  <c:x val="8.534380206270456E-2"/>
                  <c:y val="-5.0871821238968676E-2"/>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B-AF0E-4048-AB39-FCB07D258E68}"/>
                </c:ext>
                <c:ext xmlns:c15="http://schemas.microsoft.com/office/drawing/2012/chart" uri="{CE6537A1-D6FC-4f65-9D91-7224C49458BB}"/>
              </c:extLst>
            </c:dLbl>
            <c:dLbl>
              <c:idx val="6"/>
              <c:layout>
                <c:manualLayout>
                  <c:x val="5.6146229182075534E-2"/>
                  <c:y val="-2.64082391279238E-2"/>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D-AF0E-4048-AB39-FCB07D258E68}"/>
                </c:ext>
                <c:ext xmlns:c15="http://schemas.microsoft.com/office/drawing/2012/chart" uri="{CE6537A1-D6FC-4f65-9D91-7224C49458BB}"/>
              </c:extLst>
            </c:dLbl>
            <c:dLbl>
              <c:idx val="7"/>
              <c:layout>
                <c:manualLayout>
                  <c:x val="4.0780629675153245E-2"/>
                  <c:y val="1.5100003898208905E-3"/>
                </c:manualLayout>
              </c:layout>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noAutofit/>
                </a:bodyPr>
                <a:lstStyle/>
                <a:p>
                  <a:pPr>
                    <a:defRPr sz="1000" b="1" i="0" u="none" strike="noStrike" kern="1200" baseline="0">
                      <a:solidFill>
                        <a:schemeClr val="lt1"/>
                      </a:solidFill>
                      <a:latin typeface="+mn-lt"/>
                      <a:ea typeface="+mn-ea"/>
                      <a:cs typeface="+mn-cs"/>
                    </a:defRPr>
                  </a:pPr>
                  <a:endParaRPr lang="en-US"/>
                </a:p>
              </c:txPr>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F-AF0E-4048-AB39-FCB07D258E68}"/>
                </c:ext>
                <c:ext xmlns:c15="http://schemas.microsoft.com/office/drawing/2012/chart" uri="{CE6537A1-D6FC-4f65-9D91-7224C49458BB}">
                  <c15:layout>
                    <c:manualLayout>
                      <c:w val="0.12768692793269748"/>
                      <c:h val="5.9431984913484198E-2"/>
                    </c:manualLayout>
                  </c15:layout>
                </c:ext>
              </c:extLst>
            </c:dLbl>
            <c:dLbl>
              <c:idx val="8"/>
              <c:layout>
                <c:manualLayout>
                  <c:x val="4.2184694560994204E-2"/>
                  <c:y val="2.5801572577285166E-2"/>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11-AF0E-4048-AB39-FCB07D258E68}"/>
                </c:ext>
                <c:ext xmlns:c15="http://schemas.microsoft.com/office/drawing/2012/chart" uri="{CE6537A1-D6FC-4f65-9D91-7224C49458BB}"/>
              </c:extLst>
            </c:dLbl>
            <c:dLbl>
              <c:idx val="9"/>
              <c:delete val="1"/>
              <c:extLst xmlns:c16r2="http://schemas.microsoft.com/office/drawing/2015/06/chart">
                <c:ext xmlns:c16="http://schemas.microsoft.com/office/drawing/2014/chart" uri="{C3380CC4-5D6E-409C-BE32-E72D297353CC}">
                  <c16:uniqueId val="{00000013-AF0E-4048-AB39-FCB07D258E68}"/>
                </c:ext>
                <c:ext xmlns:c15="http://schemas.microsoft.com/office/drawing/2012/chart" uri="{CE6537A1-D6FC-4f65-9D91-7224C49458BB}"/>
              </c:extLst>
            </c:dLbl>
            <c:dLbl>
              <c:idx val="10"/>
              <c:delete val="1"/>
              <c:extLst xmlns:c16r2="http://schemas.microsoft.com/office/drawing/2015/06/chart">
                <c:ext xmlns:c16="http://schemas.microsoft.com/office/drawing/2014/chart" uri="{C3380CC4-5D6E-409C-BE32-E72D297353CC}">
                  <c16:uniqueId val="{00000015-AF0E-4048-AB39-FCB07D258E68}"/>
                </c:ext>
                <c:ext xmlns:c15="http://schemas.microsoft.com/office/drawing/2012/chart" uri="{CE6537A1-D6FC-4f65-9D91-7224C49458BB}"/>
              </c:extLst>
            </c:dLbl>
            <c:dLbl>
              <c:idx val="11"/>
              <c:delete val="1"/>
              <c:extLst xmlns:c16r2="http://schemas.microsoft.com/office/drawing/2015/06/chart">
                <c:ext xmlns:c16="http://schemas.microsoft.com/office/drawing/2014/chart" uri="{C3380CC4-5D6E-409C-BE32-E72D297353CC}">
                  <c16:uniqueId val="{00000017-AF0E-4048-AB39-FCB07D258E68}"/>
                </c:ext>
                <c:ext xmlns:c15="http://schemas.microsoft.com/office/drawing/2012/chart" uri="{CE6537A1-D6FC-4f65-9D91-7224C49458BB}"/>
              </c:extLst>
            </c:dLbl>
            <c:dLbl>
              <c:idx val="12"/>
              <c:delete val="1"/>
              <c:extLst xmlns:c16r2="http://schemas.microsoft.com/office/drawing/2015/06/chart">
                <c:ext xmlns:c16="http://schemas.microsoft.com/office/drawing/2014/chart" uri="{C3380CC4-5D6E-409C-BE32-E72D297353CC}">
                  <c16:uniqueId val="{00000019-AF0E-4048-AB39-FCB07D258E68}"/>
                </c:ext>
                <c:ext xmlns:c15="http://schemas.microsoft.com/office/drawing/2012/chart" uri="{CE6537A1-D6FC-4f65-9D91-7224C49458BB}"/>
              </c:extLst>
            </c:dLbl>
            <c:dLbl>
              <c:idx val="13"/>
              <c:delete val="1"/>
              <c:extLst xmlns:c16r2="http://schemas.microsoft.com/office/drawing/2015/06/chart">
                <c:ext xmlns:c16="http://schemas.microsoft.com/office/drawing/2014/chart" uri="{C3380CC4-5D6E-409C-BE32-E72D297353CC}">
                  <c16:uniqueId val="{0000001B-AF0E-4048-AB39-FCB07D258E68}"/>
                </c:ext>
                <c:ext xmlns:c15="http://schemas.microsoft.com/office/drawing/2012/chart" uri="{CE6537A1-D6FC-4f65-9D91-7224C49458BB}"/>
              </c:extLst>
            </c:dLbl>
            <c:dLbl>
              <c:idx val="14"/>
              <c:delete val="1"/>
              <c:extLst xmlns:c16r2="http://schemas.microsoft.com/office/drawing/2015/06/chart">
                <c:ext xmlns:c16="http://schemas.microsoft.com/office/drawing/2014/chart" uri="{C3380CC4-5D6E-409C-BE32-E72D297353CC}">
                  <c16:uniqueId val="{0000001D-AF0E-4048-AB39-FCB07D258E68}"/>
                </c:ext>
                <c:ext xmlns:c15="http://schemas.microsoft.com/office/drawing/2012/chart" uri="{CE6537A1-D6FC-4f65-9D91-7224C49458BB}"/>
              </c:extLst>
            </c:dLbl>
            <c:dLbl>
              <c:idx val="15"/>
              <c:delete val="1"/>
              <c:extLst xmlns:c16r2="http://schemas.microsoft.com/office/drawing/2015/06/chart">
                <c:ext xmlns:c16="http://schemas.microsoft.com/office/drawing/2014/chart" uri="{C3380CC4-5D6E-409C-BE32-E72D297353CC}">
                  <c16:uniqueId val="{0000001F-AF0E-4048-AB39-FCB07D258E68}"/>
                </c:ext>
                <c:ext xmlns:c15="http://schemas.microsoft.com/office/drawing/2012/chart" uri="{CE6537A1-D6FC-4f65-9D91-7224C49458BB}"/>
              </c:extLst>
            </c:dLbl>
            <c:dLbl>
              <c:idx val="16"/>
              <c:delete val="1"/>
              <c:extLst xmlns:c16r2="http://schemas.microsoft.com/office/drawing/2015/06/chart">
                <c:ext xmlns:c16="http://schemas.microsoft.com/office/drawing/2014/chart" uri="{C3380CC4-5D6E-409C-BE32-E72D297353CC}">
                  <c16:uniqueId val="{00000021-AF0E-4048-AB39-FCB07D258E68}"/>
                </c:ext>
                <c:ext xmlns:c15="http://schemas.microsoft.com/office/drawing/2012/chart" uri="{CE6537A1-D6FC-4f65-9D91-7224C49458BB}"/>
              </c:extLst>
            </c:dLbl>
            <c:dLbl>
              <c:idx val="17"/>
              <c:delete val="1"/>
              <c:extLst xmlns:c16r2="http://schemas.microsoft.com/office/drawing/2015/06/chart">
                <c:ext xmlns:c16="http://schemas.microsoft.com/office/drawing/2014/chart" uri="{C3380CC4-5D6E-409C-BE32-E72D297353CC}">
                  <c16:uniqueId val="{00000023-AF0E-4048-AB39-FCB07D258E68}"/>
                </c:ext>
                <c:ext xmlns:c15="http://schemas.microsoft.com/office/drawing/2012/chart" uri="{CE6537A1-D6FC-4f65-9D91-7224C49458BB}"/>
              </c:extLst>
            </c:dLbl>
            <c:dLbl>
              <c:idx val="18"/>
              <c:delete val="1"/>
              <c:extLst xmlns:c16r2="http://schemas.microsoft.com/office/drawing/2015/06/chart">
                <c:ext xmlns:c16="http://schemas.microsoft.com/office/drawing/2014/chart" uri="{C3380CC4-5D6E-409C-BE32-E72D297353CC}">
                  <c16:uniqueId val="{00000025-AF0E-4048-AB39-FCB07D258E68}"/>
                </c:ext>
                <c:ext xmlns:c15="http://schemas.microsoft.com/office/drawing/2012/chart" uri="{CE6537A1-D6FC-4f65-9D91-7224C49458BB}"/>
              </c:extLst>
            </c:dLbl>
            <c:dLbl>
              <c:idx val="19"/>
              <c:delete val="1"/>
              <c:extLst xmlns:c16r2="http://schemas.microsoft.com/office/drawing/2015/06/chart">
                <c:ext xmlns:c16="http://schemas.microsoft.com/office/drawing/2014/chart" uri="{C3380CC4-5D6E-409C-BE32-E72D297353CC}">
                  <c16:uniqueId val="{00000027-AF0E-4048-AB39-FCB07D258E68}"/>
                </c:ext>
                <c:ext xmlns:c15="http://schemas.microsoft.com/office/drawing/2012/chart" uri="{CE6537A1-D6FC-4f65-9D91-7224C49458BB}"/>
              </c:extLst>
            </c:dLbl>
            <c:dLbl>
              <c:idx val="20"/>
              <c:delete val="1"/>
              <c:extLst xmlns:c16r2="http://schemas.microsoft.com/office/drawing/2015/06/chart">
                <c:ext xmlns:c16="http://schemas.microsoft.com/office/drawing/2014/chart" uri="{C3380CC4-5D6E-409C-BE32-E72D297353CC}">
                  <c16:uniqueId val="{00000029-AF0E-4048-AB39-FCB07D258E68}"/>
                </c:ext>
                <c:ext xmlns:c15="http://schemas.microsoft.com/office/drawing/2012/chart" uri="{CE6537A1-D6FC-4f65-9D91-7224C49458BB}"/>
              </c:extLst>
            </c:dLbl>
            <c:dLbl>
              <c:idx val="21"/>
              <c:delete val="1"/>
              <c:extLst xmlns:c16r2="http://schemas.microsoft.com/office/drawing/2015/06/chart">
                <c:ext xmlns:c16="http://schemas.microsoft.com/office/drawing/2014/chart" uri="{C3380CC4-5D6E-409C-BE32-E72D297353CC}">
                  <c16:uniqueId val="{0000002B-AF0E-4048-AB39-FCB07D258E68}"/>
                </c:ext>
                <c:ext xmlns:c15="http://schemas.microsoft.com/office/drawing/2012/chart" uri="{CE6537A1-D6FC-4f65-9D91-7224C49458BB}"/>
              </c:extLst>
            </c:dLbl>
            <c:dLbl>
              <c:idx val="22"/>
              <c:delete val="1"/>
              <c:extLst xmlns:c16r2="http://schemas.microsoft.com/office/drawing/2015/06/chart">
                <c:ext xmlns:c16="http://schemas.microsoft.com/office/drawing/2014/chart" uri="{C3380CC4-5D6E-409C-BE32-E72D297353CC}">
                  <c16:uniqueId val="{0000002D-AF0E-4048-AB39-FCB07D258E68}"/>
                </c:ext>
                <c:ext xmlns:c15="http://schemas.microsoft.com/office/drawing/2012/chart" uri="{CE6537A1-D6FC-4f65-9D91-7224C49458BB}"/>
              </c:extLst>
            </c:dLbl>
            <c:dLbl>
              <c:idx val="23"/>
              <c:delete val="1"/>
              <c:extLst xmlns:c16r2="http://schemas.microsoft.com/office/drawing/2015/06/chart">
                <c:ext xmlns:c16="http://schemas.microsoft.com/office/drawing/2014/chart" uri="{C3380CC4-5D6E-409C-BE32-E72D297353CC}">
                  <c16:uniqueId val="{0000002F-AF0E-4048-AB39-FCB07D258E68}"/>
                </c:ext>
                <c:ext xmlns:c15="http://schemas.microsoft.com/office/drawing/2012/chart" uri="{CE6537A1-D6FC-4f65-9D91-7224C49458BB}"/>
              </c:extLst>
            </c:dLbl>
            <c:dLbl>
              <c:idx val="24"/>
              <c:delete val="1"/>
              <c:extLst xmlns:c16r2="http://schemas.microsoft.com/office/drawing/2015/06/chart">
                <c:ext xmlns:c16="http://schemas.microsoft.com/office/drawing/2014/chart" uri="{C3380CC4-5D6E-409C-BE32-E72D297353CC}">
                  <c16:uniqueId val="{00000031-AF0E-4048-AB39-FCB07D258E68}"/>
                </c:ext>
                <c:ext xmlns:c15="http://schemas.microsoft.com/office/drawing/2012/chart" uri="{CE6537A1-D6FC-4f65-9D91-7224C49458BB}"/>
              </c:extLst>
            </c:dLbl>
            <c:dLbl>
              <c:idx val="25"/>
              <c:delete val="1"/>
              <c:extLst xmlns:c16r2="http://schemas.microsoft.com/office/drawing/2015/06/chart">
                <c:ext xmlns:c16="http://schemas.microsoft.com/office/drawing/2014/chart" uri="{C3380CC4-5D6E-409C-BE32-E72D297353CC}">
                  <c16:uniqueId val="{00000033-AF0E-4048-AB39-FCB07D258E68}"/>
                </c:ext>
                <c:ext xmlns:c15="http://schemas.microsoft.com/office/drawing/2012/chart" uri="{CE6537A1-D6FC-4f65-9D91-7224C49458BB}"/>
              </c:extLst>
            </c:dLbl>
            <c:dLbl>
              <c:idx val="26"/>
              <c:delete val="1"/>
              <c:extLst xmlns:c16r2="http://schemas.microsoft.com/office/drawing/2015/06/chart">
                <c:ext xmlns:c16="http://schemas.microsoft.com/office/drawing/2014/chart" uri="{C3380CC4-5D6E-409C-BE32-E72D297353CC}">
                  <c16:uniqueId val="{00000035-AF0E-4048-AB39-FCB07D258E68}"/>
                </c:ext>
                <c:ext xmlns:c15="http://schemas.microsoft.com/office/drawing/2012/chart" uri="{CE6537A1-D6FC-4f65-9D91-7224C49458BB}"/>
              </c:extLst>
            </c:dLbl>
            <c:dLbl>
              <c:idx val="27"/>
              <c:delete val="1"/>
              <c:extLst xmlns:c16r2="http://schemas.microsoft.com/office/drawing/2015/06/chart">
                <c:ext xmlns:c16="http://schemas.microsoft.com/office/drawing/2014/chart" uri="{C3380CC4-5D6E-409C-BE32-E72D297353CC}">
                  <c16:uniqueId val="{00000037-AF0E-4048-AB39-FCB07D258E68}"/>
                </c:ext>
                <c:ext xmlns:c15="http://schemas.microsoft.com/office/drawing/2012/chart" uri="{CE6537A1-D6FC-4f65-9D91-7224C49458BB}"/>
              </c:extLst>
            </c:dLbl>
            <c:dLbl>
              <c:idx val="28"/>
              <c:delete val="1"/>
              <c:extLst xmlns:c16r2="http://schemas.microsoft.com/office/drawing/2015/06/chart">
                <c:ext xmlns:c16="http://schemas.microsoft.com/office/drawing/2014/chart" uri="{C3380CC4-5D6E-409C-BE32-E72D297353CC}">
                  <c16:uniqueId val="{00000039-AF0E-4048-AB39-FCB07D258E68}"/>
                </c:ext>
                <c:ext xmlns:c15="http://schemas.microsoft.com/office/drawing/2012/chart" uri="{CE6537A1-D6FC-4f65-9D91-7224C49458BB}"/>
              </c:extLst>
            </c:dLbl>
            <c:dLbl>
              <c:idx val="29"/>
              <c:delete val="1"/>
              <c:extLst xmlns:c16r2="http://schemas.microsoft.com/office/drawing/2015/06/chart">
                <c:ext xmlns:c16="http://schemas.microsoft.com/office/drawing/2014/chart" uri="{C3380CC4-5D6E-409C-BE32-E72D297353CC}">
                  <c16:uniqueId val="{0000003B-AF0E-4048-AB39-FCB07D258E68}"/>
                </c:ext>
                <c:ext xmlns:c15="http://schemas.microsoft.com/office/drawing/2012/chart" uri="{CE6537A1-D6FC-4f65-9D91-7224C49458BB}"/>
              </c:extLst>
            </c:dLbl>
            <c:dLbl>
              <c:idx val="30"/>
              <c:delete val="1"/>
              <c:extLst xmlns:c16r2="http://schemas.microsoft.com/office/drawing/2015/06/chart">
                <c:ext xmlns:c16="http://schemas.microsoft.com/office/drawing/2014/chart" uri="{C3380CC4-5D6E-409C-BE32-E72D297353CC}">
                  <c16:uniqueId val="{0000003D-AF0E-4048-AB39-FCB07D258E68}"/>
                </c:ext>
                <c:ext xmlns:c15="http://schemas.microsoft.com/office/drawing/2012/chart" uri="{CE6537A1-D6FC-4f65-9D91-7224C49458BB}"/>
              </c:extLst>
            </c:dLbl>
            <c:dLbl>
              <c:idx val="31"/>
              <c:delete val="1"/>
              <c:extLst xmlns:c16r2="http://schemas.microsoft.com/office/drawing/2015/06/chart">
                <c:ext xmlns:c16="http://schemas.microsoft.com/office/drawing/2014/chart" uri="{C3380CC4-5D6E-409C-BE32-E72D297353CC}">
                  <c16:uniqueId val="{0000003F-AF0E-4048-AB39-FCB07D258E68}"/>
                </c:ext>
                <c:ext xmlns:c15="http://schemas.microsoft.com/office/drawing/2012/chart" uri="{CE6537A1-D6FC-4f65-9D91-7224C49458BB}"/>
              </c:extLst>
            </c:dLbl>
            <c:dLbl>
              <c:idx val="32"/>
              <c:delete val="1"/>
              <c:extLst xmlns:c16r2="http://schemas.microsoft.com/office/drawing/2015/06/chart">
                <c:ext xmlns:c16="http://schemas.microsoft.com/office/drawing/2014/chart" uri="{C3380CC4-5D6E-409C-BE32-E72D297353CC}">
                  <c16:uniqueId val="{00000041-AF0E-4048-AB39-FCB07D258E68}"/>
                </c:ext>
                <c:ext xmlns:c15="http://schemas.microsoft.com/office/drawing/2012/chart" uri="{CE6537A1-D6FC-4f65-9D91-7224C49458BB}"/>
              </c:extLst>
            </c:dLbl>
            <c:dLbl>
              <c:idx val="33"/>
              <c:delete val="1"/>
              <c:extLst xmlns:c16r2="http://schemas.microsoft.com/office/drawing/2015/06/chart">
                <c:ext xmlns:c16="http://schemas.microsoft.com/office/drawing/2014/chart" uri="{C3380CC4-5D6E-409C-BE32-E72D297353CC}">
                  <c16:uniqueId val="{00000043-AF0E-4048-AB39-FCB07D258E68}"/>
                </c:ext>
                <c:ext xmlns:c15="http://schemas.microsoft.com/office/drawing/2012/chart" uri="{CE6537A1-D6FC-4f65-9D91-7224C49458BB}"/>
              </c:extLst>
            </c:dLbl>
            <c:dLbl>
              <c:idx val="34"/>
              <c:delete val="1"/>
              <c:extLst xmlns:c16r2="http://schemas.microsoft.com/office/drawing/2015/06/chart">
                <c:ext xmlns:c16="http://schemas.microsoft.com/office/drawing/2014/chart" uri="{C3380CC4-5D6E-409C-BE32-E72D297353CC}">
                  <c16:uniqueId val="{00000045-AF0E-4048-AB39-FCB07D258E68}"/>
                </c:ext>
                <c:ext xmlns:c15="http://schemas.microsoft.com/office/drawing/2012/chart" uri="{CE6537A1-D6FC-4f65-9D91-7224C49458BB}"/>
              </c:extLst>
            </c:dLbl>
            <c:dLbl>
              <c:idx val="35"/>
              <c:delete val="1"/>
              <c:extLst xmlns:c16r2="http://schemas.microsoft.com/office/drawing/2015/06/chart">
                <c:ext xmlns:c16="http://schemas.microsoft.com/office/drawing/2014/chart" uri="{C3380CC4-5D6E-409C-BE32-E72D297353CC}">
                  <c16:uniqueId val="{00000047-AF0E-4048-AB39-FCB07D258E68}"/>
                </c:ext>
                <c:ext xmlns:c15="http://schemas.microsoft.com/office/drawing/2012/chart" uri="{CE6537A1-D6FC-4f65-9D91-7224C49458BB}"/>
              </c:extLst>
            </c:dLbl>
            <c:dLbl>
              <c:idx val="36"/>
              <c:delete val="1"/>
              <c:extLst xmlns:c16r2="http://schemas.microsoft.com/office/drawing/2015/06/chart">
                <c:ext xmlns:c16="http://schemas.microsoft.com/office/drawing/2014/chart" uri="{C3380CC4-5D6E-409C-BE32-E72D297353CC}">
                  <c16:uniqueId val="{00000049-AF0E-4048-AB39-FCB07D258E68}"/>
                </c:ext>
                <c:ext xmlns:c15="http://schemas.microsoft.com/office/drawing/2012/chart" uri="{CE6537A1-D6FC-4f65-9D91-7224C49458BB}"/>
              </c:extLst>
            </c:dLbl>
            <c:dLbl>
              <c:idx val="37"/>
              <c:delete val="1"/>
              <c:extLst xmlns:c16r2="http://schemas.microsoft.com/office/drawing/2015/06/chart">
                <c:ext xmlns:c16="http://schemas.microsoft.com/office/drawing/2014/chart" uri="{C3380CC4-5D6E-409C-BE32-E72D297353CC}">
                  <c16:uniqueId val="{0000004B-AF0E-4048-AB39-FCB07D258E68}"/>
                </c:ext>
                <c:ext xmlns:c15="http://schemas.microsoft.com/office/drawing/2012/chart" uri="{CE6537A1-D6FC-4f65-9D91-7224C49458BB}"/>
              </c:extLst>
            </c:dLbl>
            <c:dLbl>
              <c:idx val="38"/>
              <c:delete val="1"/>
              <c:extLst xmlns:c16r2="http://schemas.microsoft.com/office/drawing/2015/06/chart">
                <c:ext xmlns:c16="http://schemas.microsoft.com/office/drawing/2014/chart" uri="{C3380CC4-5D6E-409C-BE32-E72D297353CC}">
                  <c16:uniqueId val="{0000004D-AF0E-4048-AB39-FCB07D258E68}"/>
                </c:ext>
                <c:ext xmlns:c15="http://schemas.microsoft.com/office/drawing/2012/chart" uri="{CE6537A1-D6FC-4f65-9D91-7224C49458BB}"/>
              </c:extLst>
            </c:dLbl>
            <c:dLbl>
              <c:idx val="39"/>
              <c:delete val="1"/>
              <c:extLst xmlns:c16r2="http://schemas.microsoft.com/office/drawing/2015/06/chart">
                <c:ext xmlns:c16="http://schemas.microsoft.com/office/drawing/2014/chart" uri="{C3380CC4-5D6E-409C-BE32-E72D297353CC}">
                  <c16:uniqueId val="{0000004F-AF0E-4048-AB39-FCB07D258E68}"/>
                </c:ext>
                <c:ext xmlns:c15="http://schemas.microsoft.com/office/drawing/2012/chart" uri="{CE6537A1-D6FC-4f65-9D91-7224C49458BB}"/>
              </c:extLst>
            </c:dLbl>
            <c:dLbl>
              <c:idx val="40"/>
              <c:delete val="1"/>
              <c:extLst xmlns:c16r2="http://schemas.microsoft.com/office/drawing/2015/06/chart">
                <c:ext xmlns:c16="http://schemas.microsoft.com/office/drawing/2014/chart" uri="{C3380CC4-5D6E-409C-BE32-E72D297353CC}">
                  <c16:uniqueId val="{00000051-AF0E-4048-AB39-FCB07D258E68}"/>
                </c:ext>
                <c:ext xmlns:c15="http://schemas.microsoft.com/office/drawing/2012/chart" uri="{CE6537A1-D6FC-4f65-9D91-7224C49458BB}"/>
              </c:extLst>
            </c:dLbl>
            <c:dLbl>
              <c:idx val="41"/>
              <c:delete val="1"/>
              <c:extLst xmlns:c16r2="http://schemas.microsoft.com/office/drawing/2015/06/chart">
                <c:ext xmlns:c16="http://schemas.microsoft.com/office/drawing/2014/chart" uri="{C3380CC4-5D6E-409C-BE32-E72D297353CC}">
                  <c16:uniqueId val="{00000053-AF0E-4048-AB39-FCB07D258E68}"/>
                </c:ext>
                <c:ext xmlns:c15="http://schemas.microsoft.com/office/drawing/2012/chart" uri="{CE6537A1-D6FC-4f65-9D91-7224C49458BB}"/>
              </c:extLst>
            </c:dLbl>
            <c:dLbl>
              <c:idx val="42"/>
              <c:delete val="1"/>
              <c:extLst xmlns:c16r2="http://schemas.microsoft.com/office/drawing/2015/06/chart">
                <c:ext xmlns:c16="http://schemas.microsoft.com/office/drawing/2014/chart" uri="{C3380CC4-5D6E-409C-BE32-E72D297353CC}">
                  <c16:uniqueId val="{00000055-AF0E-4048-AB39-FCB07D258E68}"/>
                </c:ext>
                <c:ext xmlns:c15="http://schemas.microsoft.com/office/drawing/2012/chart" uri="{CE6537A1-D6FC-4f65-9D91-7224C49458BB}"/>
              </c:extLst>
            </c:dLbl>
            <c:dLbl>
              <c:idx val="43"/>
              <c:delete val="1"/>
              <c:extLst xmlns:c16r2="http://schemas.microsoft.com/office/drawing/2015/06/chart">
                <c:ext xmlns:c16="http://schemas.microsoft.com/office/drawing/2014/chart" uri="{C3380CC4-5D6E-409C-BE32-E72D297353CC}">
                  <c16:uniqueId val="{00000057-AF0E-4048-AB39-FCB07D258E68}"/>
                </c:ext>
                <c:ext xmlns:c15="http://schemas.microsoft.com/office/drawing/2012/chart" uri="{CE6537A1-D6FC-4f65-9D91-7224C49458BB}"/>
              </c:extLst>
            </c:dLbl>
            <c:dLbl>
              <c:idx val="44"/>
              <c:delete val="1"/>
              <c:extLst xmlns:c16r2="http://schemas.microsoft.com/office/drawing/2015/06/chart">
                <c:ext xmlns:c16="http://schemas.microsoft.com/office/drawing/2014/chart" uri="{C3380CC4-5D6E-409C-BE32-E72D297353CC}">
                  <c16:uniqueId val="{00000059-AF0E-4048-AB39-FCB07D258E68}"/>
                </c:ext>
                <c:ext xmlns:c15="http://schemas.microsoft.com/office/drawing/2012/chart" uri="{CE6537A1-D6FC-4f65-9D91-7224C49458BB}"/>
              </c:extLst>
            </c:dLbl>
            <c:dLbl>
              <c:idx val="45"/>
              <c:delete val="1"/>
              <c:extLst xmlns:c16r2="http://schemas.microsoft.com/office/drawing/2015/06/chart">
                <c:ext xmlns:c16="http://schemas.microsoft.com/office/drawing/2014/chart" uri="{C3380CC4-5D6E-409C-BE32-E72D297353CC}">
                  <c16:uniqueId val="{0000005B-AF0E-4048-AB39-FCB07D258E68}"/>
                </c:ext>
                <c:ext xmlns:c15="http://schemas.microsoft.com/office/drawing/2012/chart" uri="{CE6537A1-D6FC-4f65-9D91-7224C49458BB}"/>
              </c:extLst>
            </c:dLbl>
            <c:dLbl>
              <c:idx val="46"/>
              <c:delete val="1"/>
              <c:extLst xmlns:c16r2="http://schemas.microsoft.com/office/drawing/2015/06/chart">
                <c:ext xmlns:c16="http://schemas.microsoft.com/office/drawing/2014/chart" uri="{C3380CC4-5D6E-409C-BE32-E72D297353CC}">
                  <c16:uniqueId val="{0000005D-AF0E-4048-AB39-FCB07D258E68}"/>
                </c:ext>
                <c:ext xmlns:c15="http://schemas.microsoft.com/office/drawing/2012/chart" uri="{CE6537A1-D6FC-4f65-9D91-7224C49458BB}"/>
              </c:extLst>
            </c:dLbl>
            <c:dLbl>
              <c:idx val="47"/>
              <c:delete val="1"/>
              <c:extLst xmlns:c16r2="http://schemas.microsoft.com/office/drawing/2015/06/chart">
                <c:ext xmlns:c16="http://schemas.microsoft.com/office/drawing/2014/chart" uri="{C3380CC4-5D6E-409C-BE32-E72D297353CC}">
                  <c16:uniqueId val="{0000005F-AF0E-4048-AB39-FCB07D258E68}"/>
                </c:ext>
                <c:ext xmlns:c15="http://schemas.microsoft.com/office/drawing/2012/chart" uri="{CE6537A1-D6FC-4f65-9D91-7224C49458BB}"/>
              </c:extLst>
            </c:dLbl>
            <c:dLbl>
              <c:idx val="48"/>
              <c:delete val="1"/>
              <c:extLst xmlns:c16r2="http://schemas.microsoft.com/office/drawing/2015/06/chart">
                <c:ext xmlns:c16="http://schemas.microsoft.com/office/drawing/2014/chart" uri="{C3380CC4-5D6E-409C-BE32-E72D297353CC}">
                  <c16:uniqueId val="{00000061-AF0E-4048-AB39-FCB07D258E68}"/>
                </c:ext>
                <c:ext xmlns:c15="http://schemas.microsoft.com/office/drawing/2012/chart" uri="{CE6537A1-D6FC-4f65-9D91-7224C49458BB}"/>
              </c:extLst>
            </c:dLbl>
            <c:dLbl>
              <c:idx val="49"/>
              <c:delete val="1"/>
              <c:extLst xmlns:c16r2="http://schemas.microsoft.com/office/drawing/2015/06/chart">
                <c:ext xmlns:c16="http://schemas.microsoft.com/office/drawing/2014/chart" uri="{C3380CC4-5D6E-409C-BE32-E72D297353CC}">
                  <c16:uniqueId val="{00000062-AF0E-4048-AB39-FCB07D258E68}"/>
                </c:ext>
                <c:ext xmlns:c15="http://schemas.microsoft.com/office/drawing/2012/chart" uri="{CE6537A1-D6FC-4f65-9D91-7224C49458BB}"/>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n-US"/>
              </a:p>
            </c:txPr>
            <c:dLblPos val="ctr"/>
            <c:showLegendKey val="0"/>
            <c:showVal val="0"/>
            <c:showCatName val="1"/>
            <c:showSerName val="0"/>
            <c:showPercent val="1"/>
            <c:showBubbleSize val="0"/>
            <c:showLeaderLines val="1"/>
            <c:leaderLines>
              <c:spPr>
                <a:ln w="9525">
                  <a:solidFill>
                    <a:schemeClr val="dk1">
                      <a:lumMod val="50000"/>
                      <a:lumOff val="50000"/>
                    </a:schemeClr>
                  </a:solidFill>
                </a:ln>
                <a:effectLst/>
              </c:spPr>
            </c:leaderLines>
            <c:extLst xmlns:c16r2="http://schemas.microsoft.com/office/drawing/2015/06/chart">
              <c:ext xmlns:c15="http://schemas.microsoft.com/office/drawing/2012/chart" uri="{CE6537A1-D6FC-4f65-9D91-7224C49458BB}"/>
            </c:extLst>
          </c:dLbls>
          <c:cat>
            <c:strRef>
              <c:f>'Areas with gulls'!$K$992:$K$1040</c:f>
              <c:strCache>
                <c:ptCount val="49"/>
                <c:pt idx="0">
                  <c:v>Stonehaven</c:v>
                </c:pt>
                <c:pt idx="1">
                  <c:v>Peterhead</c:v>
                </c:pt>
                <c:pt idx="2">
                  <c:v>Fraserburgh</c:v>
                </c:pt>
                <c:pt idx="3">
                  <c:v>Banff</c:v>
                </c:pt>
                <c:pt idx="4">
                  <c:v>Westhill</c:v>
                </c:pt>
                <c:pt idx="5">
                  <c:v>Macduff</c:v>
                </c:pt>
                <c:pt idx="6">
                  <c:v>Inverurie</c:v>
                </c:pt>
                <c:pt idx="7">
                  <c:v>Inverbervie</c:v>
                </c:pt>
                <c:pt idx="8">
                  <c:v>Portlethen</c:v>
                </c:pt>
                <c:pt idx="9">
                  <c:v>Huntly</c:v>
                </c:pt>
                <c:pt idx="10">
                  <c:v>Inverallochy</c:v>
                </c:pt>
                <c:pt idx="11">
                  <c:v>Cruden Bay</c:v>
                </c:pt>
                <c:pt idx="12">
                  <c:v>Whitehills</c:v>
                </c:pt>
                <c:pt idx="13">
                  <c:v>Banchory </c:v>
                </c:pt>
                <c:pt idx="14">
                  <c:v>Ellon</c:v>
                </c:pt>
                <c:pt idx="15">
                  <c:v>Rosehearty</c:v>
                </c:pt>
                <c:pt idx="16">
                  <c:v>Portsoy</c:v>
                </c:pt>
                <c:pt idx="17">
                  <c:v>Turriff</c:v>
                </c:pt>
                <c:pt idx="18">
                  <c:v>Aberchirder</c:v>
                </c:pt>
                <c:pt idx="19">
                  <c:v>Boddam</c:v>
                </c:pt>
                <c:pt idx="20">
                  <c:v>Blackburn</c:v>
                </c:pt>
                <c:pt idx="21">
                  <c:v>St Cyrus</c:v>
                </c:pt>
                <c:pt idx="22">
                  <c:v>Mintlaw</c:v>
                </c:pt>
                <c:pt idx="23">
                  <c:v>Kintore</c:v>
                </c:pt>
                <c:pt idx="24">
                  <c:v>Sandhaven</c:v>
                </c:pt>
                <c:pt idx="25">
                  <c:v>Aboyne</c:v>
                </c:pt>
                <c:pt idx="26">
                  <c:v>Balmedie</c:v>
                </c:pt>
                <c:pt idx="27">
                  <c:v>Braemar</c:v>
                </c:pt>
                <c:pt idx="28">
                  <c:v>Gardenstown</c:v>
                </c:pt>
                <c:pt idx="29">
                  <c:v>Goudon</c:v>
                </c:pt>
                <c:pt idx="30">
                  <c:v>Hatton</c:v>
                </c:pt>
                <c:pt idx="31">
                  <c:v>Kemnay</c:v>
                </c:pt>
                <c:pt idx="32">
                  <c:v>Newtonhill</c:v>
                </c:pt>
                <c:pt idx="33">
                  <c:v>Tarves</c:v>
                </c:pt>
                <c:pt idx="34">
                  <c:v>Alford</c:v>
                </c:pt>
                <c:pt idx="35">
                  <c:v>Auchnagatt</c:v>
                </c:pt>
                <c:pt idx="36">
                  <c:v>Blackdog</c:v>
                </c:pt>
                <c:pt idx="37">
                  <c:v>Cairnbulg</c:v>
                </c:pt>
                <c:pt idx="38">
                  <c:v>Dyce</c:v>
                </c:pt>
                <c:pt idx="39">
                  <c:v>Insch</c:v>
                </c:pt>
                <c:pt idx="40">
                  <c:v>Johnshaven</c:v>
                </c:pt>
                <c:pt idx="41">
                  <c:v>Laurencekirk</c:v>
                </c:pt>
                <c:pt idx="42">
                  <c:v>Lumphanan</c:v>
                </c:pt>
                <c:pt idx="43">
                  <c:v>New Aberdour</c:v>
                </c:pt>
                <c:pt idx="44">
                  <c:v>Nigg</c:v>
                </c:pt>
                <c:pt idx="45">
                  <c:v>Pitmedden</c:v>
                </c:pt>
                <c:pt idx="46">
                  <c:v>Potterton</c:v>
                </c:pt>
                <c:pt idx="47">
                  <c:v>Rhynie</c:v>
                </c:pt>
                <c:pt idx="48">
                  <c:v>Tillyfourie</c:v>
                </c:pt>
              </c:strCache>
            </c:strRef>
          </c:cat>
          <c:val>
            <c:numRef>
              <c:f>'Areas with gulls'!$L$992:$L$1040</c:f>
              <c:numCache>
                <c:formatCode>General</c:formatCode>
                <c:ptCount val="49"/>
                <c:pt idx="0">
                  <c:v>208</c:v>
                </c:pt>
                <c:pt idx="1">
                  <c:v>169</c:v>
                </c:pt>
                <c:pt idx="2">
                  <c:v>117</c:v>
                </c:pt>
                <c:pt idx="3">
                  <c:v>69</c:v>
                </c:pt>
                <c:pt idx="4">
                  <c:v>56</c:v>
                </c:pt>
                <c:pt idx="5">
                  <c:v>36</c:v>
                </c:pt>
                <c:pt idx="6">
                  <c:v>35</c:v>
                </c:pt>
                <c:pt idx="7">
                  <c:v>32</c:v>
                </c:pt>
                <c:pt idx="8">
                  <c:v>30</c:v>
                </c:pt>
                <c:pt idx="9">
                  <c:v>23</c:v>
                </c:pt>
                <c:pt idx="10">
                  <c:v>23</c:v>
                </c:pt>
                <c:pt idx="11">
                  <c:v>14</c:v>
                </c:pt>
                <c:pt idx="12">
                  <c:v>14</c:v>
                </c:pt>
                <c:pt idx="13">
                  <c:v>13</c:v>
                </c:pt>
                <c:pt idx="14">
                  <c:v>13</c:v>
                </c:pt>
                <c:pt idx="15">
                  <c:v>13</c:v>
                </c:pt>
                <c:pt idx="16">
                  <c:v>12</c:v>
                </c:pt>
                <c:pt idx="17">
                  <c:v>7</c:v>
                </c:pt>
                <c:pt idx="18">
                  <c:v>6</c:v>
                </c:pt>
                <c:pt idx="19">
                  <c:v>6</c:v>
                </c:pt>
                <c:pt idx="20">
                  <c:v>5</c:v>
                </c:pt>
                <c:pt idx="21">
                  <c:v>4</c:v>
                </c:pt>
                <c:pt idx="22">
                  <c:v>4</c:v>
                </c:pt>
                <c:pt idx="23">
                  <c:v>3</c:v>
                </c:pt>
                <c:pt idx="24">
                  <c:v>3</c:v>
                </c:pt>
                <c:pt idx="25">
                  <c:v>2</c:v>
                </c:pt>
                <c:pt idx="26">
                  <c:v>2</c:v>
                </c:pt>
                <c:pt idx="27">
                  <c:v>2</c:v>
                </c:pt>
                <c:pt idx="28">
                  <c:v>2</c:v>
                </c:pt>
                <c:pt idx="29">
                  <c:v>2</c:v>
                </c:pt>
                <c:pt idx="30">
                  <c:v>2</c:v>
                </c:pt>
                <c:pt idx="31">
                  <c:v>2</c:v>
                </c:pt>
                <c:pt idx="32">
                  <c:v>2</c:v>
                </c:pt>
                <c:pt idx="33">
                  <c:v>2</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numCache>
            </c:numRef>
          </c:val>
          <c:extLst xmlns:c16r2="http://schemas.microsoft.com/office/drawing/2015/06/chart">
            <c:ext xmlns:c16="http://schemas.microsoft.com/office/drawing/2014/chart" uri="{C3380CC4-5D6E-409C-BE32-E72D297353CC}">
              <c16:uniqueId val="{00000063-AF0E-4048-AB39-FCB07D258E68}"/>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87127396779644772"/>
          <c:y val="4.0748774036526304E-2"/>
          <c:w val="0.12872603220355228"/>
          <c:h val="0.9580791739045047"/>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33">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9525" cap="flat" cmpd="sng" algn="ctr">
        <a:solidFill>
          <a:schemeClr val="lt1">
            <a:lumMod val="95000"/>
            <a:alpha val="10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8C9E1B2-4170-4B86-AD8D-D9AF28640B54}" type="doc">
      <dgm:prSet loTypeId="urn:microsoft.com/office/officeart/2005/8/layout/process4" loCatId="process" qsTypeId="urn:microsoft.com/office/officeart/2005/8/quickstyle/simple1" qsCatId="simple" csTypeId="urn:microsoft.com/office/officeart/2005/8/colors/colorful1" csCatId="colorful" phldr="1"/>
      <dgm:spPr/>
      <dgm:t>
        <a:bodyPr/>
        <a:lstStyle/>
        <a:p>
          <a:endParaRPr lang="en-US"/>
        </a:p>
      </dgm:t>
    </dgm:pt>
    <dgm:pt modelId="{D5957953-17B5-4336-9085-834D9C41F1FC}">
      <dgm:prSet custT="1"/>
      <dgm:spPr/>
      <dgm:t>
        <a:bodyPr/>
        <a:lstStyle/>
        <a:p>
          <a:r>
            <a:rPr lang="en-GB" sz="1800" b="1" dirty="0"/>
            <a:t>We provide ready to go meals in towns. Gulls can utilise a wide variety of food. They are clever and will even go into shops to take packets of crisps! They enjoy the food people feed them or the food which is not disposed of properly.</a:t>
          </a:r>
          <a:endParaRPr lang="en-US" sz="1800" b="1" dirty="0"/>
        </a:p>
      </dgm:t>
    </dgm:pt>
    <dgm:pt modelId="{A6E8D83C-A80C-49A3-A141-955CB36331CF}" type="parTrans" cxnId="{2387E0FE-A302-4132-B96E-80EFEDFA0463}">
      <dgm:prSet/>
      <dgm:spPr/>
      <dgm:t>
        <a:bodyPr/>
        <a:lstStyle/>
        <a:p>
          <a:endParaRPr lang="en-US"/>
        </a:p>
      </dgm:t>
    </dgm:pt>
    <dgm:pt modelId="{CB8763F5-9AEB-4EB7-B25C-6E2A39C95E47}" type="sibTrans" cxnId="{2387E0FE-A302-4132-B96E-80EFEDFA0463}">
      <dgm:prSet/>
      <dgm:spPr/>
      <dgm:t>
        <a:bodyPr/>
        <a:lstStyle/>
        <a:p>
          <a:endParaRPr lang="en-US"/>
        </a:p>
      </dgm:t>
    </dgm:pt>
    <dgm:pt modelId="{9718107C-B407-4914-BE26-7BE25D11541C}">
      <dgm:prSet custT="1"/>
      <dgm:spPr/>
      <dgm:t>
        <a:bodyPr/>
        <a:lstStyle/>
        <a:p>
          <a:r>
            <a:rPr lang="en-GB" sz="2000" b="1" dirty="0">
              <a:solidFill>
                <a:srgbClr val="C00000"/>
              </a:solidFill>
            </a:rPr>
            <a:t>We provide ideal nesting areas on roofs where there are less predators and good shelter.</a:t>
          </a:r>
          <a:endParaRPr lang="en-US" sz="2000" b="1" dirty="0">
            <a:solidFill>
              <a:srgbClr val="C00000"/>
            </a:solidFill>
          </a:endParaRPr>
        </a:p>
      </dgm:t>
    </dgm:pt>
    <dgm:pt modelId="{B2A8FAB2-CEE2-4DC6-AF4A-1EE6E59BE793}" type="parTrans" cxnId="{6AC66BF8-2BCD-4D04-8180-D57010B9946C}">
      <dgm:prSet/>
      <dgm:spPr/>
      <dgm:t>
        <a:bodyPr/>
        <a:lstStyle/>
        <a:p>
          <a:endParaRPr lang="en-US"/>
        </a:p>
      </dgm:t>
    </dgm:pt>
    <dgm:pt modelId="{6DCC52BF-0DC4-417F-ADDA-47C239F0BF09}" type="sibTrans" cxnId="{6AC66BF8-2BCD-4D04-8180-D57010B9946C}">
      <dgm:prSet/>
      <dgm:spPr/>
      <dgm:t>
        <a:bodyPr/>
        <a:lstStyle/>
        <a:p>
          <a:endParaRPr lang="en-US"/>
        </a:p>
      </dgm:t>
    </dgm:pt>
    <dgm:pt modelId="{FAF75DDE-3D1A-471F-A410-93BDDF41893B}">
      <dgm:prSet custT="1"/>
      <dgm:spPr/>
      <dgm:t>
        <a:bodyPr/>
        <a:lstStyle/>
        <a:p>
          <a:r>
            <a:rPr lang="en-GB" sz="2000" dirty="0"/>
            <a:t>They have a relatively safe place to nest and a more readily available food source and once gulls breed and if they like the area they tend to return and build up colonies.</a:t>
          </a:r>
          <a:endParaRPr lang="en-US" sz="2000" dirty="0"/>
        </a:p>
      </dgm:t>
    </dgm:pt>
    <dgm:pt modelId="{64CC97BB-50E8-46EA-B98C-4D43BEFF2818}" type="parTrans" cxnId="{3B7A9232-6E8F-4CC4-81B4-70DC84AE3A46}">
      <dgm:prSet/>
      <dgm:spPr/>
      <dgm:t>
        <a:bodyPr/>
        <a:lstStyle/>
        <a:p>
          <a:endParaRPr lang="en-US"/>
        </a:p>
      </dgm:t>
    </dgm:pt>
    <dgm:pt modelId="{178FABE0-65C5-46A8-965E-5E5C1AA57280}" type="sibTrans" cxnId="{3B7A9232-6E8F-4CC4-81B4-70DC84AE3A46}">
      <dgm:prSet/>
      <dgm:spPr/>
      <dgm:t>
        <a:bodyPr/>
        <a:lstStyle/>
        <a:p>
          <a:endParaRPr lang="en-US"/>
        </a:p>
      </dgm:t>
    </dgm:pt>
    <dgm:pt modelId="{67C76970-ABF7-4847-948A-551397C3F31F}" type="pres">
      <dgm:prSet presAssocID="{68C9E1B2-4170-4B86-AD8D-D9AF28640B54}" presName="Name0" presStyleCnt="0">
        <dgm:presLayoutVars>
          <dgm:dir/>
          <dgm:animLvl val="lvl"/>
          <dgm:resizeHandles val="exact"/>
        </dgm:presLayoutVars>
      </dgm:prSet>
      <dgm:spPr/>
      <dgm:t>
        <a:bodyPr/>
        <a:lstStyle/>
        <a:p>
          <a:endParaRPr lang="en-GB"/>
        </a:p>
      </dgm:t>
    </dgm:pt>
    <dgm:pt modelId="{00EBEDCB-63B7-4CBE-BC95-CB360A4BB0E7}" type="pres">
      <dgm:prSet presAssocID="{FAF75DDE-3D1A-471F-A410-93BDDF41893B}" presName="boxAndChildren" presStyleCnt="0"/>
      <dgm:spPr/>
    </dgm:pt>
    <dgm:pt modelId="{9D4E7A53-092F-44AB-A2E5-8F06D445A030}" type="pres">
      <dgm:prSet presAssocID="{FAF75DDE-3D1A-471F-A410-93BDDF41893B}" presName="parentTextBox" presStyleLbl="node1" presStyleIdx="0" presStyleCnt="3"/>
      <dgm:spPr/>
      <dgm:t>
        <a:bodyPr/>
        <a:lstStyle/>
        <a:p>
          <a:endParaRPr lang="en-GB"/>
        </a:p>
      </dgm:t>
    </dgm:pt>
    <dgm:pt modelId="{7769572F-99C6-48DB-B9A2-0D243CF77CDB}" type="pres">
      <dgm:prSet presAssocID="{6DCC52BF-0DC4-417F-ADDA-47C239F0BF09}" presName="sp" presStyleCnt="0"/>
      <dgm:spPr/>
    </dgm:pt>
    <dgm:pt modelId="{A2F1E3B5-0E66-4941-B8E1-69D67C83CC99}" type="pres">
      <dgm:prSet presAssocID="{9718107C-B407-4914-BE26-7BE25D11541C}" presName="arrowAndChildren" presStyleCnt="0"/>
      <dgm:spPr/>
    </dgm:pt>
    <dgm:pt modelId="{6AEECBE6-5881-4D32-8A2D-F4E3631AD4B4}" type="pres">
      <dgm:prSet presAssocID="{9718107C-B407-4914-BE26-7BE25D11541C}" presName="parentTextArrow" presStyleLbl="node1" presStyleIdx="1" presStyleCnt="3" custLinFactNeighborX="823" custLinFactNeighborY="-72"/>
      <dgm:spPr/>
      <dgm:t>
        <a:bodyPr/>
        <a:lstStyle/>
        <a:p>
          <a:endParaRPr lang="en-GB"/>
        </a:p>
      </dgm:t>
    </dgm:pt>
    <dgm:pt modelId="{97CD954C-2315-477D-9CEB-3C74669451F4}" type="pres">
      <dgm:prSet presAssocID="{CB8763F5-9AEB-4EB7-B25C-6E2A39C95E47}" presName="sp" presStyleCnt="0"/>
      <dgm:spPr/>
    </dgm:pt>
    <dgm:pt modelId="{13308230-0B2A-4BF9-AB6C-D884DEE6B46E}" type="pres">
      <dgm:prSet presAssocID="{D5957953-17B5-4336-9085-834D9C41F1FC}" presName="arrowAndChildren" presStyleCnt="0"/>
      <dgm:spPr/>
    </dgm:pt>
    <dgm:pt modelId="{1CC42EC3-D6B1-4952-985B-E2956D1384B5}" type="pres">
      <dgm:prSet presAssocID="{D5957953-17B5-4336-9085-834D9C41F1FC}" presName="parentTextArrow" presStyleLbl="node1" presStyleIdx="2" presStyleCnt="3"/>
      <dgm:spPr/>
      <dgm:t>
        <a:bodyPr/>
        <a:lstStyle/>
        <a:p>
          <a:endParaRPr lang="en-GB"/>
        </a:p>
      </dgm:t>
    </dgm:pt>
  </dgm:ptLst>
  <dgm:cxnLst>
    <dgm:cxn modelId="{837AE126-0D7B-431D-AB04-E83910FAABEB}" type="presOf" srcId="{9718107C-B407-4914-BE26-7BE25D11541C}" destId="{6AEECBE6-5881-4D32-8A2D-F4E3631AD4B4}" srcOrd="0" destOrd="0" presId="urn:microsoft.com/office/officeart/2005/8/layout/process4"/>
    <dgm:cxn modelId="{3B7A9232-6E8F-4CC4-81B4-70DC84AE3A46}" srcId="{68C9E1B2-4170-4B86-AD8D-D9AF28640B54}" destId="{FAF75DDE-3D1A-471F-A410-93BDDF41893B}" srcOrd="2" destOrd="0" parTransId="{64CC97BB-50E8-46EA-B98C-4D43BEFF2818}" sibTransId="{178FABE0-65C5-46A8-965E-5E5C1AA57280}"/>
    <dgm:cxn modelId="{2641290A-FFF9-4C15-B954-5979E8BBA9CF}" type="presOf" srcId="{68C9E1B2-4170-4B86-AD8D-D9AF28640B54}" destId="{67C76970-ABF7-4847-948A-551397C3F31F}" srcOrd="0" destOrd="0" presId="urn:microsoft.com/office/officeart/2005/8/layout/process4"/>
    <dgm:cxn modelId="{73008288-5597-4D8A-BF8F-7813ECF968DD}" type="presOf" srcId="{D5957953-17B5-4336-9085-834D9C41F1FC}" destId="{1CC42EC3-D6B1-4952-985B-E2956D1384B5}" srcOrd="0" destOrd="0" presId="urn:microsoft.com/office/officeart/2005/8/layout/process4"/>
    <dgm:cxn modelId="{2387E0FE-A302-4132-B96E-80EFEDFA0463}" srcId="{68C9E1B2-4170-4B86-AD8D-D9AF28640B54}" destId="{D5957953-17B5-4336-9085-834D9C41F1FC}" srcOrd="0" destOrd="0" parTransId="{A6E8D83C-A80C-49A3-A141-955CB36331CF}" sibTransId="{CB8763F5-9AEB-4EB7-B25C-6E2A39C95E47}"/>
    <dgm:cxn modelId="{CC236837-9FB0-40B8-B7DE-32D7EFD14112}" type="presOf" srcId="{FAF75DDE-3D1A-471F-A410-93BDDF41893B}" destId="{9D4E7A53-092F-44AB-A2E5-8F06D445A030}" srcOrd="0" destOrd="0" presId="urn:microsoft.com/office/officeart/2005/8/layout/process4"/>
    <dgm:cxn modelId="{6AC66BF8-2BCD-4D04-8180-D57010B9946C}" srcId="{68C9E1B2-4170-4B86-AD8D-D9AF28640B54}" destId="{9718107C-B407-4914-BE26-7BE25D11541C}" srcOrd="1" destOrd="0" parTransId="{B2A8FAB2-CEE2-4DC6-AF4A-1EE6E59BE793}" sibTransId="{6DCC52BF-0DC4-417F-ADDA-47C239F0BF09}"/>
    <dgm:cxn modelId="{FC599821-725E-4317-A196-536E71759127}" type="presParOf" srcId="{67C76970-ABF7-4847-948A-551397C3F31F}" destId="{00EBEDCB-63B7-4CBE-BC95-CB360A4BB0E7}" srcOrd="0" destOrd="0" presId="urn:microsoft.com/office/officeart/2005/8/layout/process4"/>
    <dgm:cxn modelId="{1E7C269A-490E-4270-A8D0-5008A48E9D6C}" type="presParOf" srcId="{00EBEDCB-63B7-4CBE-BC95-CB360A4BB0E7}" destId="{9D4E7A53-092F-44AB-A2E5-8F06D445A030}" srcOrd="0" destOrd="0" presId="urn:microsoft.com/office/officeart/2005/8/layout/process4"/>
    <dgm:cxn modelId="{80677505-1B95-494D-8FC0-DF0EA8F2ADAD}" type="presParOf" srcId="{67C76970-ABF7-4847-948A-551397C3F31F}" destId="{7769572F-99C6-48DB-B9A2-0D243CF77CDB}" srcOrd="1" destOrd="0" presId="urn:microsoft.com/office/officeart/2005/8/layout/process4"/>
    <dgm:cxn modelId="{9C4E4C2C-4E55-4C91-B11B-16DDE16764D1}" type="presParOf" srcId="{67C76970-ABF7-4847-948A-551397C3F31F}" destId="{A2F1E3B5-0E66-4941-B8E1-69D67C83CC99}" srcOrd="2" destOrd="0" presId="urn:microsoft.com/office/officeart/2005/8/layout/process4"/>
    <dgm:cxn modelId="{331A153D-CF37-4C01-84B1-4412A4C35E51}" type="presParOf" srcId="{A2F1E3B5-0E66-4941-B8E1-69D67C83CC99}" destId="{6AEECBE6-5881-4D32-8A2D-F4E3631AD4B4}" srcOrd="0" destOrd="0" presId="urn:microsoft.com/office/officeart/2005/8/layout/process4"/>
    <dgm:cxn modelId="{9F50C1ED-BAE1-457B-AFCB-997574F06738}" type="presParOf" srcId="{67C76970-ABF7-4847-948A-551397C3F31F}" destId="{97CD954C-2315-477D-9CEB-3C74669451F4}" srcOrd="3" destOrd="0" presId="urn:microsoft.com/office/officeart/2005/8/layout/process4"/>
    <dgm:cxn modelId="{F5591D7F-2CAE-4998-89F7-3A61DA11C7A8}" type="presParOf" srcId="{67C76970-ABF7-4847-948A-551397C3F31F}" destId="{13308230-0B2A-4BF9-AB6C-D884DEE6B46E}" srcOrd="4" destOrd="0" presId="urn:microsoft.com/office/officeart/2005/8/layout/process4"/>
    <dgm:cxn modelId="{4372A693-40C3-4BB5-94C1-3D988146A116}" type="presParOf" srcId="{13308230-0B2A-4BF9-AB6C-D884DEE6B46E}" destId="{1CC42EC3-D6B1-4952-985B-E2956D1384B5}" srcOrd="0" destOrd="0" presId="urn:microsoft.com/office/officeart/2005/8/layout/process4"/>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0.70311</cdr:x>
      <cdr:y>0.52604</cdr:y>
    </cdr:from>
    <cdr:to>
      <cdr:x>0.84173</cdr:x>
      <cdr:y>0.64254</cdr:y>
    </cdr:to>
    <cdr:sp macro="" textlink="">
      <cdr:nvSpPr>
        <cdr:cNvPr id="2" name="TextBox 1">
          <a:extLst xmlns:a="http://schemas.openxmlformats.org/drawingml/2006/main">
            <a:ext uri="{FF2B5EF4-FFF2-40B4-BE49-F238E27FC236}">
              <a16:creationId xmlns:a16="http://schemas.microsoft.com/office/drawing/2014/main" xmlns="" id="{BDB3268B-A4F8-50E6-7CD3-70173BC46F09}"/>
            </a:ext>
          </a:extLst>
        </cdr:cNvPr>
        <cdr:cNvSpPr txBox="1"/>
      </cdr:nvSpPr>
      <cdr:spPr>
        <a:xfrm xmlns:a="http://schemas.openxmlformats.org/drawingml/2006/main">
          <a:off x="4165600" y="1892300"/>
          <a:ext cx="821259" cy="419098"/>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sz="1600" b="1" dirty="0">
              <a:solidFill>
                <a:srgbClr val="FFFF00"/>
              </a:solidFill>
            </a:rPr>
            <a:t>Gull information</a:t>
          </a:r>
          <a:r>
            <a:rPr lang="en-GB" sz="1600" b="1" baseline="0" dirty="0">
              <a:solidFill>
                <a:srgbClr val="FFFF00"/>
              </a:solidFill>
            </a:rPr>
            <a:t> </a:t>
          </a:r>
        </a:p>
        <a:p xmlns:a="http://schemas.openxmlformats.org/drawingml/2006/main">
          <a:r>
            <a:rPr lang="en-GB" sz="1600" b="1" baseline="0" dirty="0">
              <a:solidFill>
                <a:srgbClr val="FFFF00"/>
              </a:solidFill>
            </a:rPr>
            <a:t>published 2021</a:t>
          </a:r>
          <a:endParaRPr lang="en-GB" sz="1600" b="1" dirty="0">
            <a:solidFill>
              <a:srgbClr val="FFFF00"/>
            </a:solidFill>
          </a:endParaRPr>
        </a:p>
      </cdr:txBody>
    </cdr:sp>
  </cdr:relSizeAnchor>
  <cdr:relSizeAnchor xmlns:cdr="http://schemas.openxmlformats.org/drawingml/2006/chartDrawing">
    <cdr:from>
      <cdr:x>0.65166</cdr:x>
      <cdr:y>0.26478</cdr:y>
    </cdr:from>
    <cdr:to>
      <cdr:x>0.79028</cdr:x>
      <cdr:y>0.38129</cdr:y>
    </cdr:to>
    <cdr:sp macro="" textlink="">
      <cdr:nvSpPr>
        <cdr:cNvPr id="3" name="TextBox 1">
          <a:extLst xmlns:a="http://schemas.openxmlformats.org/drawingml/2006/main">
            <a:ext uri="{FF2B5EF4-FFF2-40B4-BE49-F238E27FC236}">
              <a16:creationId xmlns:a16="http://schemas.microsoft.com/office/drawing/2014/main" xmlns="" id="{BDB3268B-A4F8-50E6-7CD3-70173BC46F09}"/>
            </a:ext>
          </a:extLst>
        </cdr:cNvPr>
        <cdr:cNvSpPr txBox="1"/>
      </cdr:nvSpPr>
      <cdr:spPr>
        <a:xfrm xmlns:a="http://schemas.openxmlformats.org/drawingml/2006/main">
          <a:off x="3860800" y="952500"/>
          <a:ext cx="821259" cy="419098"/>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GB" sz="1600" b="1" dirty="0">
              <a:solidFill>
                <a:srgbClr val="FFFF00"/>
              </a:solidFill>
            </a:rPr>
            <a:t>October</a:t>
          </a:r>
          <a:r>
            <a:rPr lang="en-GB" sz="1600" b="1" baseline="0" dirty="0">
              <a:solidFill>
                <a:srgbClr val="FFFF00"/>
              </a:solidFill>
            </a:rPr>
            <a:t> 2021</a:t>
          </a:r>
        </a:p>
        <a:p xmlns:a="http://schemas.openxmlformats.org/drawingml/2006/main">
          <a:pPr algn="ctr"/>
          <a:r>
            <a:rPr lang="en-GB" sz="1600" b="1" baseline="0" dirty="0">
              <a:solidFill>
                <a:srgbClr val="FFFF00"/>
              </a:solidFill>
            </a:rPr>
            <a:t>Avian Influenza</a:t>
          </a:r>
          <a:endParaRPr lang="en-GB" sz="1600" b="1" dirty="0">
            <a:solidFill>
              <a:srgbClr val="FFFF00"/>
            </a:solidFill>
          </a:endParaRPr>
        </a:p>
      </cdr:txBody>
    </cdr:sp>
  </cdr:relSizeAnchor>
  <cdr:relSizeAnchor xmlns:cdr="http://schemas.openxmlformats.org/drawingml/2006/chartDrawing">
    <cdr:from>
      <cdr:x>0.43087</cdr:x>
      <cdr:y>0.45366</cdr:y>
    </cdr:from>
    <cdr:to>
      <cdr:x>0.56949</cdr:x>
      <cdr:y>0.57017</cdr:y>
    </cdr:to>
    <cdr:sp macro="" textlink="">
      <cdr:nvSpPr>
        <cdr:cNvPr id="4" name="TextBox 1">
          <a:extLst xmlns:a="http://schemas.openxmlformats.org/drawingml/2006/main">
            <a:ext uri="{FF2B5EF4-FFF2-40B4-BE49-F238E27FC236}">
              <a16:creationId xmlns:a16="http://schemas.microsoft.com/office/drawing/2014/main" xmlns="" id="{BDB3268B-A4F8-50E6-7CD3-70173BC46F09}"/>
            </a:ext>
          </a:extLst>
        </cdr:cNvPr>
        <cdr:cNvSpPr txBox="1"/>
      </cdr:nvSpPr>
      <cdr:spPr>
        <a:xfrm xmlns:a="http://schemas.openxmlformats.org/drawingml/2006/main">
          <a:off x="2552700" y="1631950"/>
          <a:ext cx="821259" cy="419098"/>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sz="1600" b="1" dirty="0">
              <a:solidFill>
                <a:srgbClr val="FFFF00"/>
              </a:solidFill>
            </a:rPr>
            <a:t>March 2020. </a:t>
          </a:r>
        </a:p>
        <a:p xmlns:a="http://schemas.openxmlformats.org/drawingml/2006/main">
          <a:r>
            <a:rPr lang="en-GB" sz="1600" b="1" dirty="0">
              <a:solidFill>
                <a:srgbClr val="FFFF00"/>
              </a:solidFill>
            </a:rPr>
            <a:t>Town Centres </a:t>
          </a:r>
        </a:p>
        <a:p xmlns:a="http://schemas.openxmlformats.org/drawingml/2006/main">
          <a:r>
            <a:rPr lang="en-GB" sz="1600" b="1" dirty="0">
              <a:solidFill>
                <a:srgbClr val="FFFF00"/>
              </a:solidFill>
            </a:rPr>
            <a:t>closed.</a:t>
          </a:r>
          <a:r>
            <a:rPr lang="en-GB" sz="1600" b="1" baseline="0" dirty="0">
              <a:solidFill>
                <a:srgbClr val="FFFF00"/>
              </a:solidFill>
            </a:rPr>
            <a:t> </a:t>
          </a:r>
          <a:r>
            <a:rPr lang="en-GB" sz="1600" b="1" dirty="0">
              <a:solidFill>
                <a:srgbClr val="FFFF00"/>
              </a:solidFill>
            </a:rPr>
            <a:t>Covid</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16EB2D-2EFB-444B-A88F-F2FF5BB79F6F}" type="datetimeFigureOut">
              <a:rPr lang="en-GB" smtClean="0"/>
              <a:t>09/10/2024</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56DFBE-5D26-466C-BDDE-CB52D40C910B}" type="slidenum">
              <a:rPr lang="en-GB" smtClean="0"/>
              <a:t>‹#›</a:t>
            </a:fld>
            <a:endParaRPr lang="en-GB" dirty="0"/>
          </a:p>
        </p:txBody>
      </p:sp>
    </p:spTree>
    <p:extLst>
      <p:ext uri="{BB962C8B-B14F-4D97-AF65-F5344CB8AC3E}">
        <p14:creationId xmlns:p14="http://schemas.microsoft.com/office/powerpoint/2010/main" val="28038141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256DFBE-5D26-466C-BDDE-CB52D40C910B}" type="slidenum">
              <a:rPr lang="en-GB" smtClean="0"/>
              <a:t>4</a:t>
            </a:fld>
            <a:endParaRPr lang="en-GB" dirty="0"/>
          </a:p>
        </p:txBody>
      </p:sp>
    </p:spTree>
    <p:extLst>
      <p:ext uri="{BB962C8B-B14F-4D97-AF65-F5344CB8AC3E}">
        <p14:creationId xmlns:p14="http://schemas.microsoft.com/office/powerpoint/2010/main" val="27928109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256DFBE-5D26-466C-BDDE-CB52D40C910B}" type="slidenum">
              <a:rPr lang="en-GB" smtClean="0"/>
              <a:t>9</a:t>
            </a:fld>
            <a:endParaRPr lang="en-GB" dirty="0"/>
          </a:p>
        </p:txBody>
      </p:sp>
    </p:spTree>
    <p:extLst>
      <p:ext uri="{BB962C8B-B14F-4D97-AF65-F5344CB8AC3E}">
        <p14:creationId xmlns:p14="http://schemas.microsoft.com/office/powerpoint/2010/main" val="23488789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256DFBE-5D26-466C-BDDE-CB52D40C910B}" type="slidenum">
              <a:rPr lang="en-GB" smtClean="0"/>
              <a:t>11</a:t>
            </a:fld>
            <a:endParaRPr lang="en-GB" dirty="0"/>
          </a:p>
        </p:txBody>
      </p:sp>
    </p:spTree>
    <p:extLst>
      <p:ext uri="{BB962C8B-B14F-4D97-AF65-F5344CB8AC3E}">
        <p14:creationId xmlns:p14="http://schemas.microsoft.com/office/powerpoint/2010/main" val="41236880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539A9C0-12D1-4CF2-A21C-46452A5B3369}" type="datetimeFigureOut">
              <a:rPr lang="en-GB" smtClean="0"/>
              <a:t>09/10/2024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DD56AB6-D447-49B7-948D-0DB1E71004CC}" type="slidenum">
              <a:rPr lang="en-GB" smtClean="0"/>
              <a:t>‹#›</a:t>
            </a:fld>
            <a:endParaRPr lang="en-GB" dirty="0"/>
          </a:p>
        </p:txBody>
      </p:sp>
    </p:spTree>
    <p:extLst>
      <p:ext uri="{BB962C8B-B14F-4D97-AF65-F5344CB8AC3E}">
        <p14:creationId xmlns:p14="http://schemas.microsoft.com/office/powerpoint/2010/main" val="23924637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D539A9C0-12D1-4CF2-A21C-46452A5B3369}" type="datetimeFigureOut">
              <a:rPr lang="en-GB" smtClean="0"/>
              <a:t>09/10/2024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DD56AB6-D447-49B7-948D-0DB1E71004CC}" type="slidenum">
              <a:rPr lang="en-GB" smtClean="0"/>
              <a:t>‹#›</a:t>
            </a:fld>
            <a:endParaRPr lang="en-GB" dirty="0"/>
          </a:p>
        </p:txBody>
      </p:sp>
    </p:spTree>
    <p:extLst>
      <p:ext uri="{BB962C8B-B14F-4D97-AF65-F5344CB8AC3E}">
        <p14:creationId xmlns:p14="http://schemas.microsoft.com/office/powerpoint/2010/main" val="7512012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539A9C0-12D1-4CF2-A21C-46452A5B3369}" type="datetimeFigureOut">
              <a:rPr lang="en-GB" smtClean="0"/>
              <a:t>09/10/2024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DD56AB6-D447-49B7-948D-0DB1E71004CC}" type="slidenum">
              <a:rPr lang="en-GB" smtClean="0"/>
              <a:t>‹#›</a:t>
            </a:fld>
            <a:endParaRPr lang="en-GB" dirty="0"/>
          </a:p>
        </p:txBody>
      </p:sp>
    </p:spTree>
    <p:extLst>
      <p:ext uri="{BB962C8B-B14F-4D97-AF65-F5344CB8AC3E}">
        <p14:creationId xmlns:p14="http://schemas.microsoft.com/office/powerpoint/2010/main" val="14563059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539A9C0-12D1-4CF2-A21C-46452A5B3369}" type="datetimeFigureOut">
              <a:rPr lang="en-GB" smtClean="0"/>
              <a:t>09/10/2024</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0DD56AB6-D447-49B7-948D-0DB1E71004CC}" type="slidenum">
              <a:rPr lang="en-GB" smtClean="0"/>
              <a:t>‹#›</a:t>
            </a:fld>
            <a:endParaRPr lang="en-GB" dirty="0"/>
          </a:p>
        </p:txBody>
      </p:sp>
    </p:spTree>
    <p:extLst>
      <p:ext uri="{BB962C8B-B14F-4D97-AF65-F5344CB8AC3E}">
        <p14:creationId xmlns:p14="http://schemas.microsoft.com/office/powerpoint/2010/main" val="20918572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539A9C0-12D1-4CF2-A21C-46452A5B3369}" type="datetimeFigureOut">
              <a:rPr lang="en-GB" smtClean="0"/>
              <a:t>09/10/2024</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0DD56AB6-D447-49B7-948D-0DB1E71004CC}" type="slidenum">
              <a:rPr lang="en-GB" smtClean="0"/>
              <a:t>‹#›</a:t>
            </a:fld>
            <a:endParaRPr lang="en-GB" dirty="0"/>
          </a:p>
        </p:txBody>
      </p:sp>
    </p:spTree>
    <p:extLst>
      <p:ext uri="{BB962C8B-B14F-4D97-AF65-F5344CB8AC3E}">
        <p14:creationId xmlns:p14="http://schemas.microsoft.com/office/powerpoint/2010/main" val="13783982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D539A9C0-12D1-4CF2-A21C-46452A5B3369}" type="datetimeFigureOut">
              <a:rPr lang="en-GB" smtClean="0"/>
              <a:t>09/10/2024</a:t>
            </a:fld>
            <a:endParaRPr lang="en-GB" dirty="0"/>
          </a:p>
        </p:txBody>
      </p:sp>
      <p:sp>
        <p:nvSpPr>
          <p:cNvPr id="5" name="Footer Placeholder 3"/>
          <p:cNvSpPr>
            <a:spLocks noGrp="1"/>
          </p:cNvSpPr>
          <p:nvPr>
            <p:ph type="ftr" sz="quarter" idx="11"/>
          </p:nvPr>
        </p:nvSpPr>
        <p:spPr/>
        <p:txBody>
          <a:bodyPr/>
          <a:lstStyle/>
          <a:p>
            <a:endParaRPr lang="en-GB" dirty="0"/>
          </a:p>
        </p:txBody>
      </p:sp>
      <p:sp>
        <p:nvSpPr>
          <p:cNvPr id="6" name="Slide Number Placeholder 4"/>
          <p:cNvSpPr>
            <a:spLocks noGrp="1"/>
          </p:cNvSpPr>
          <p:nvPr>
            <p:ph type="sldNum" sz="quarter" idx="12"/>
          </p:nvPr>
        </p:nvSpPr>
        <p:spPr/>
        <p:txBody>
          <a:bodyPr/>
          <a:lstStyle/>
          <a:p>
            <a:fld id="{0DD56AB6-D447-49B7-948D-0DB1E71004CC}" type="slidenum">
              <a:rPr lang="en-GB" smtClean="0"/>
              <a:t>‹#›</a:t>
            </a:fld>
            <a:endParaRPr lang="en-GB" dirty="0"/>
          </a:p>
        </p:txBody>
      </p:sp>
    </p:spTree>
    <p:extLst>
      <p:ext uri="{BB962C8B-B14F-4D97-AF65-F5344CB8AC3E}">
        <p14:creationId xmlns:p14="http://schemas.microsoft.com/office/powerpoint/2010/main" val="20394326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D539A9C0-12D1-4CF2-A21C-46452A5B3369}" type="datetimeFigureOut">
              <a:rPr lang="en-GB" smtClean="0"/>
              <a:t>09/10/2024</a:t>
            </a:fld>
            <a:endParaRPr lang="en-GB" dirty="0"/>
          </a:p>
        </p:txBody>
      </p:sp>
      <p:sp>
        <p:nvSpPr>
          <p:cNvPr id="5" name="Footer Placeholder 2"/>
          <p:cNvSpPr>
            <a:spLocks noGrp="1"/>
          </p:cNvSpPr>
          <p:nvPr>
            <p:ph type="ftr" sz="quarter" idx="11"/>
          </p:nvPr>
        </p:nvSpPr>
        <p:spPr/>
        <p:txBody>
          <a:bodyPr/>
          <a:lstStyle/>
          <a:p>
            <a:endParaRPr lang="en-GB" dirty="0"/>
          </a:p>
        </p:txBody>
      </p:sp>
      <p:sp>
        <p:nvSpPr>
          <p:cNvPr id="6" name="Slide Number Placeholder 3"/>
          <p:cNvSpPr>
            <a:spLocks noGrp="1"/>
          </p:cNvSpPr>
          <p:nvPr>
            <p:ph type="sldNum" sz="quarter" idx="12"/>
          </p:nvPr>
        </p:nvSpPr>
        <p:spPr/>
        <p:txBody>
          <a:bodyPr/>
          <a:lstStyle/>
          <a:p>
            <a:fld id="{0DD56AB6-D447-49B7-948D-0DB1E71004CC}" type="slidenum">
              <a:rPr lang="en-GB" smtClean="0"/>
              <a:t>‹#›</a:t>
            </a:fld>
            <a:endParaRPr lang="en-GB" dirty="0"/>
          </a:p>
        </p:txBody>
      </p:sp>
    </p:spTree>
    <p:extLst>
      <p:ext uri="{BB962C8B-B14F-4D97-AF65-F5344CB8AC3E}">
        <p14:creationId xmlns:p14="http://schemas.microsoft.com/office/powerpoint/2010/main" val="35890818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D539A9C0-12D1-4CF2-A21C-46452A5B3369}" type="datetimeFigureOut">
              <a:rPr lang="en-GB" smtClean="0"/>
              <a:t>09/10/2024</a:t>
            </a:fld>
            <a:endParaRPr lang="en-GB" dirty="0"/>
          </a:p>
        </p:txBody>
      </p:sp>
      <p:sp>
        <p:nvSpPr>
          <p:cNvPr id="5" name="Footer Placeholder 5"/>
          <p:cNvSpPr>
            <a:spLocks noGrp="1"/>
          </p:cNvSpPr>
          <p:nvPr>
            <p:ph type="ftr" sz="quarter" idx="11"/>
          </p:nvPr>
        </p:nvSpPr>
        <p:spPr/>
        <p:txBody>
          <a:bodyPr/>
          <a:lstStyle/>
          <a:p>
            <a:endParaRPr lang="en-GB" dirty="0"/>
          </a:p>
        </p:txBody>
      </p:sp>
      <p:sp>
        <p:nvSpPr>
          <p:cNvPr id="6" name="Slide Number Placeholder 6"/>
          <p:cNvSpPr>
            <a:spLocks noGrp="1"/>
          </p:cNvSpPr>
          <p:nvPr>
            <p:ph type="sldNum" sz="quarter" idx="12"/>
          </p:nvPr>
        </p:nvSpPr>
        <p:spPr/>
        <p:txBody>
          <a:bodyPr/>
          <a:lstStyle/>
          <a:p>
            <a:fld id="{0DD56AB6-D447-49B7-948D-0DB1E71004CC}" type="slidenum">
              <a:rPr lang="en-GB" smtClean="0"/>
              <a:t>‹#›</a:t>
            </a:fld>
            <a:endParaRPr lang="en-GB" dirty="0"/>
          </a:p>
        </p:txBody>
      </p:sp>
    </p:spTree>
    <p:extLst>
      <p:ext uri="{BB962C8B-B14F-4D97-AF65-F5344CB8AC3E}">
        <p14:creationId xmlns:p14="http://schemas.microsoft.com/office/powerpoint/2010/main" val="3627350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539A9C0-12D1-4CF2-A21C-46452A5B3369}" type="datetimeFigureOut">
              <a:rPr lang="en-GB" smtClean="0"/>
              <a:t>09/10/2024</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0DD56AB6-D447-49B7-948D-0DB1E71004CC}" type="slidenum">
              <a:rPr lang="en-GB" smtClean="0"/>
              <a:t>‹#›</a:t>
            </a:fld>
            <a:endParaRPr lang="en-GB" dirty="0"/>
          </a:p>
        </p:txBody>
      </p:sp>
    </p:spTree>
    <p:extLst>
      <p:ext uri="{BB962C8B-B14F-4D97-AF65-F5344CB8AC3E}">
        <p14:creationId xmlns:p14="http://schemas.microsoft.com/office/powerpoint/2010/main" val="21938308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539A9C0-12D1-4CF2-A21C-46452A5B3369}" type="datetimeFigureOut">
              <a:rPr lang="en-GB" smtClean="0"/>
              <a:t>09/10/2024</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0DD56AB6-D447-49B7-948D-0DB1E71004CC}" type="slidenum">
              <a:rPr lang="en-GB" smtClean="0"/>
              <a:t>‹#›</a:t>
            </a:fld>
            <a:endParaRPr lang="en-GB" dirty="0"/>
          </a:p>
        </p:txBody>
      </p:sp>
    </p:spTree>
    <p:extLst>
      <p:ext uri="{BB962C8B-B14F-4D97-AF65-F5344CB8AC3E}">
        <p14:creationId xmlns:p14="http://schemas.microsoft.com/office/powerpoint/2010/main" val="15954921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D539A9C0-12D1-4CF2-A21C-46452A5B3369}" type="datetimeFigureOut">
              <a:rPr lang="en-GB" smtClean="0"/>
              <a:t>09/10/2024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DD56AB6-D447-49B7-948D-0DB1E71004CC}" type="slidenum">
              <a:rPr lang="en-GB" smtClean="0"/>
              <a:t>‹#›</a:t>
            </a:fld>
            <a:endParaRPr lang="en-GB" dirty="0"/>
          </a:p>
        </p:txBody>
      </p:sp>
    </p:spTree>
    <p:extLst>
      <p:ext uri="{BB962C8B-B14F-4D97-AF65-F5344CB8AC3E}">
        <p14:creationId xmlns:p14="http://schemas.microsoft.com/office/powerpoint/2010/main" val="33699250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D539A9C0-12D1-4CF2-A21C-46452A5B3369}" type="datetimeFigureOut">
              <a:rPr lang="en-GB" smtClean="0"/>
              <a:t>09/10/2024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DD56AB6-D447-49B7-948D-0DB1E71004CC}" type="slidenum">
              <a:rPr lang="en-GB" smtClean="0"/>
              <a:t>‹#›</a:t>
            </a:fld>
            <a:endParaRPr lang="en-GB"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0494351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539A9C0-12D1-4CF2-A21C-46452A5B3369}" type="datetimeFigureOut">
              <a:rPr lang="en-GB" smtClean="0"/>
              <a:t>09/10/2024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DD56AB6-D447-49B7-948D-0DB1E71004CC}" type="slidenum">
              <a:rPr lang="en-GB" smtClean="0"/>
              <a:t>‹#›</a:t>
            </a:fld>
            <a:endParaRPr lang="en-GB" dirty="0"/>
          </a:p>
        </p:txBody>
      </p:sp>
    </p:spTree>
    <p:extLst>
      <p:ext uri="{BB962C8B-B14F-4D97-AF65-F5344CB8AC3E}">
        <p14:creationId xmlns:p14="http://schemas.microsoft.com/office/powerpoint/2010/main" val="36260250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539A9C0-12D1-4CF2-A21C-46452A5B3369}" type="datetimeFigureOut">
              <a:rPr lang="en-GB" smtClean="0"/>
              <a:t>09/10/2024</a:t>
            </a:fld>
            <a:endParaRPr lang="en-GB" dirty="0"/>
          </a:p>
        </p:txBody>
      </p:sp>
      <p:sp>
        <p:nvSpPr>
          <p:cNvPr id="4"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DD56AB6-D447-49B7-948D-0DB1E71004CC}" type="slidenum">
              <a:rPr lang="en-GB" smtClean="0"/>
              <a:t>‹#›</a:t>
            </a:fld>
            <a:endParaRPr lang="en-GB" dirty="0"/>
          </a:p>
        </p:txBody>
      </p:sp>
    </p:spTree>
    <p:extLst>
      <p:ext uri="{BB962C8B-B14F-4D97-AF65-F5344CB8AC3E}">
        <p14:creationId xmlns:p14="http://schemas.microsoft.com/office/powerpoint/2010/main" val="6491770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539A9C0-12D1-4CF2-A21C-46452A5B3369}" type="datetimeFigureOut">
              <a:rPr lang="en-GB" smtClean="0"/>
              <a:t>09/10/2024</a:t>
            </a:fld>
            <a:endParaRPr lang="en-GB" dirty="0"/>
          </a:p>
        </p:txBody>
      </p:sp>
      <p:sp>
        <p:nvSpPr>
          <p:cNvPr id="4"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DD56AB6-D447-49B7-948D-0DB1E71004CC}" type="slidenum">
              <a:rPr lang="en-GB" smtClean="0"/>
              <a:t>‹#›</a:t>
            </a:fld>
            <a:endParaRPr lang="en-GB" dirty="0"/>
          </a:p>
        </p:txBody>
      </p:sp>
    </p:spTree>
    <p:extLst>
      <p:ext uri="{BB962C8B-B14F-4D97-AF65-F5344CB8AC3E}">
        <p14:creationId xmlns:p14="http://schemas.microsoft.com/office/powerpoint/2010/main" val="31770172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539A9C0-12D1-4CF2-A21C-46452A5B3369}" type="datetimeFigureOut">
              <a:rPr lang="en-GB" smtClean="0"/>
              <a:t>09/10/2024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DD56AB6-D447-49B7-948D-0DB1E71004CC}" type="slidenum">
              <a:rPr lang="en-GB" smtClean="0"/>
              <a:t>‹#›</a:t>
            </a:fld>
            <a:endParaRPr lang="en-GB" dirty="0"/>
          </a:p>
        </p:txBody>
      </p:sp>
    </p:spTree>
    <p:extLst>
      <p:ext uri="{BB962C8B-B14F-4D97-AF65-F5344CB8AC3E}">
        <p14:creationId xmlns:p14="http://schemas.microsoft.com/office/powerpoint/2010/main" val="4182165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539A9C0-12D1-4CF2-A21C-46452A5B3369}" type="datetimeFigureOut">
              <a:rPr lang="en-GB" smtClean="0"/>
              <a:t>09/10/2024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DD56AB6-D447-49B7-948D-0DB1E71004CC}" type="slidenum">
              <a:rPr lang="en-GB" smtClean="0"/>
              <a:t>‹#›</a:t>
            </a:fld>
            <a:endParaRPr lang="en-GB" dirty="0"/>
          </a:p>
        </p:txBody>
      </p:sp>
    </p:spTree>
    <p:extLst>
      <p:ext uri="{BB962C8B-B14F-4D97-AF65-F5344CB8AC3E}">
        <p14:creationId xmlns:p14="http://schemas.microsoft.com/office/powerpoint/2010/main" val="41247825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D539A9C0-12D1-4CF2-A21C-46452A5B3369}" type="datetimeFigureOut">
              <a:rPr lang="en-GB" smtClean="0"/>
              <a:t>09/10/2024</a:t>
            </a:fld>
            <a:endParaRPr lang="en-GB"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GB"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0DD56AB6-D447-49B7-948D-0DB1E71004CC}" type="slidenum">
              <a:rPr lang="en-GB" smtClean="0"/>
              <a:t>‹#›</a:t>
            </a:fld>
            <a:endParaRPr lang="en-GB" dirty="0"/>
          </a:p>
        </p:txBody>
      </p:sp>
    </p:spTree>
    <p:extLst>
      <p:ext uri="{BB962C8B-B14F-4D97-AF65-F5344CB8AC3E}">
        <p14:creationId xmlns:p14="http://schemas.microsoft.com/office/powerpoint/2010/main" val="275731666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3.png"/><Relationship Id="rId7" Type="http://schemas.openxmlformats.org/officeDocument/2006/relationships/diagramLayout" Target="../diagrams/layout1.xml"/><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diagramData" Target="../diagrams/data1.xml"/><Relationship Id="rId5" Type="http://schemas.openxmlformats.org/officeDocument/2006/relationships/image" Target="../media/image5.png"/><Relationship Id="rId10" Type="http://schemas.microsoft.com/office/2007/relationships/diagramDrawing" Target="../diagrams/drawing1.xml"/><Relationship Id="rId4" Type="http://schemas.openxmlformats.org/officeDocument/2006/relationships/image" Target="../media/image4.png"/><Relationship Id="rId9" Type="http://schemas.openxmlformats.org/officeDocument/2006/relationships/diagramColors" Target="../diagrams/colors1.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hyperlink" Target="https://www.nature.scot/doc/guidance-gull-management"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hyperlink" Target="https://www.rspca.org.uk/adviceandwelfare/wildlife/birds/gulls/deterrents" TargetMode="External"/><Relationship Id="rId2" Type="http://schemas.openxmlformats.org/officeDocument/2006/relationships/hyperlink" Target="https://www.rspca.org.uk/adviceandwelfare/wildlife/birds/gulls" TargetMode="External"/><Relationship Id="rId1" Type="http://schemas.openxmlformats.org/officeDocument/2006/relationships/slideLayout" Target="../slideLayouts/slideLayout6.xml"/><Relationship Id="rId6" Type="http://schemas.openxmlformats.org/officeDocument/2006/relationships/image" Target="../media/image17.png"/><Relationship Id="rId5" Type="http://schemas.openxmlformats.org/officeDocument/2006/relationships/hyperlink" Target="https://www.aberdeenshire.gov.uk/media/25242/seagullleaflet.pdf" TargetMode="External"/><Relationship Id="rId4" Type="http://schemas.openxmlformats.org/officeDocument/2006/relationships/hyperlink" Target="https://www.nature.scot/doc/guidance-gull-managemen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C349407-423E-F344-3A59-F414D2731D8C}"/>
              </a:ext>
            </a:extLst>
          </p:cNvPr>
          <p:cNvSpPr>
            <a:spLocks noGrp="1"/>
          </p:cNvSpPr>
          <p:nvPr>
            <p:ph type="ctrTitle"/>
          </p:nvPr>
        </p:nvSpPr>
        <p:spPr>
          <a:xfrm>
            <a:off x="8341032" y="1556563"/>
            <a:ext cx="3342462" cy="3308380"/>
          </a:xfrm>
        </p:spPr>
        <p:txBody>
          <a:bodyPr>
            <a:normAutofit/>
          </a:bodyPr>
          <a:lstStyle/>
          <a:p>
            <a:r>
              <a:rPr lang="en-GB" sz="6000" dirty="0"/>
              <a:t>Living with Gulls</a:t>
            </a:r>
          </a:p>
        </p:txBody>
      </p:sp>
      <p:pic>
        <p:nvPicPr>
          <p:cNvPr id="5" name="Picture 4" descr="A bird standing on a ledge&#10;&#10;Description automatically generated">
            <a:extLst>
              <a:ext uri="{FF2B5EF4-FFF2-40B4-BE49-F238E27FC236}">
                <a16:creationId xmlns:a16="http://schemas.microsoft.com/office/drawing/2014/main" xmlns="" id="{18106069-C6DC-7475-B33A-BD8F5EAD4E0F}"/>
              </a:ext>
            </a:extLst>
          </p:cNvPr>
          <p:cNvPicPr>
            <a:picLocks noChangeAspect="1"/>
          </p:cNvPicPr>
          <p:nvPr/>
        </p:nvPicPr>
        <p:blipFill>
          <a:blip r:embed="rId3" cstate="print">
            <a:extLst>
              <a:ext uri="{28A0092B-C50C-407E-A947-70E740481C1C}">
                <a14:useLocalDpi xmlns:a14="http://schemas.microsoft.com/office/drawing/2010/main" val="0"/>
              </a:ext>
            </a:extLst>
          </a:blip>
          <a:srcRect l="66" r="7544"/>
          <a:stretch/>
        </p:blipFill>
        <p:spPr>
          <a:xfrm>
            <a:off x="607848" y="609601"/>
            <a:ext cx="6946288" cy="5638797"/>
          </a:xfrm>
          <a:prstGeom prst="rect">
            <a:avLst/>
          </a:prstGeom>
          <a:effectLst>
            <a:outerShdw blurRad="50800" dist="38100" dir="5400000" algn="t" rotWithShape="0">
              <a:prstClr val="black">
                <a:alpha val="43000"/>
              </a:prstClr>
            </a:outerShdw>
          </a:effectLst>
        </p:spPr>
      </p:pic>
      <p:pic>
        <p:nvPicPr>
          <p:cNvPr id="7" name="Picture 6" descr="A black and white logo&#10;&#10;Description automatically generated">
            <a:extLst>
              <a:ext uri="{FF2B5EF4-FFF2-40B4-BE49-F238E27FC236}">
                <a16:creationId xmlns:a16="http://schemas.microsoft.com/office/drawing/2014/main" xmlns="" id="{7345A44D-AFDC-6E6E-48EE-12B72D30C5F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31091" y="6054341"/>
            <a:ext cx="2660909" cy="713233"/>
          </a:xfrm>
          <a:prstGeom prst="rect">
            <a:avLst/>
          </a:prstGeom>
        </p:spPr>
      </p:pic>
    </p:spTree>
    <p:extLst>
      <p:ext uri="{BB962C8B-B14F-4D97-AF65-F5344CB8AC3E}">
        <p14:creationId xmlns:p14="http://schemas.microsoft.com/office/powerpoint/2010/main" val="4261150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xmlns="" id="{4E78424C-6FD0-41F8-9CAA-5DC19C42359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2000" cy="6858001"/>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67CA77A1-0FF1-420A-4CC8-2A921C29E30B}"/>
              </a:ext>
            </a:extLst>
          </p:cNvPr>
          <p:cNvSpPr>
            <a:spLocks noGrp="1"/>
          </p:cNvSpPr>
          <p:nvPr>
            <p:ph type="title"/>
          </p:nvPr>
        </p:nvSpPr>
        <p:spPr>
          <a:xfrm>
            <a:off x="244533" y="548640"/>
            <a:ext cx="3507948" cy="5471160"/>
          </a:xfrm>
        </p:spPr>
        <p:txBody>
          <a:bodyPr anchor="ctr">
            <a:normAutofit/>
          </a:bodyPr>
          <a:lstStyle/>
          <a:p>
            <a:pPr>
              <a:lnSpc>
                <a:spcPct val="90000"/>
              </a:lnSpc>
            </a:pPr>
            <a:r>
              <a:rPr lang="en-GB" sz="2400" dirty="0">
                <a:solidFill>
                  <a:srgbClr val="FF0000"/>
                </a:solidFill>
              </a:rPr>
              <a:t>The gulls you are most likely to see are:-</a:t>
            </a:r>
            <a:r>
              <a:rPr lang="en-GB" sz="2000" dirty="0">
                <a:solidFill>
                  <a:srgbClr val="F2F2F2"/>
                </a:solidFill>
              </a:rPr>
              <a:t/>
            </a:r>
            <a:br>
              <a:rPr lang="en-GB" sz="2000" dirty="0">
                <a:solidFill>
                  <a:srgbClr val="F2F2F2"/>
                </a:solidFill>
              </a:rPr>
            </a:br>
            <a:r>
              <a:rPr lang="en-GB" sz="2000" dirty="0">
                <a:solidFill>
                  <a:srgbClr val="F2F2F2"/>
                </a:solidFill>
              </a:rPr>
              <a:t/>
            </a:r>
            <a:br>
              <a:rPr lang="en-GB" sz="2000" dirty="0">
                <a:solidFill>
                  <a:srgbClr val="F2F2F2"/>
                </a:solidFill>
              </a:rPr>
            </a:br>
            <a:r>
              <a:rPr lang="en-GB" sz="2000" dirty="0">
                <a:solidFill>
                  <a:srgbClr val="F2F2F2"/>
                </a:solidFill>
              </a:rPr>
              <a:t>*Herring Gull - UK has 43% of the global population and Scotland has half of those. </a:t>
            </a:r>
            <a:br>
              <a:rPr lang="en-GB" sz="2000" dirty="0">
                <a:solidFill>
                  <a:srgbClr val="F2F2F2"/>
                </a:solidFill>
              </a:rPr>
            </a:br>
            <a:r>
              <a:rPr lang="en-GB" sz="2000" dirty="0">
                <a:solidFill>
                  <a:srgbClr val="F2F2F2"/>
                </a:solidFill>
              </a:rPr>
              <a:t/>
            </a:r>
            <a:br>
              <a:rPr lang="en-GB" sz="2000" dirty="0">
                <a:solidFill>
                  <a:srgbClr val="F2F2F2"/>
                </a:solidFill>
              </a:rPr>
            </a:br>
            <a:r>
              <a:rPr lang="en-GB" sz="2000" dirty="0">
                <a:solidFill>
                  <a:srgbClr val="F2F2F2"/>
                </a:solidFill>
              </a:rPr>
              <a:t>*Common Gull - Scotland has 89% of UK population.</a:t>
            </a:r>
            <a:br>
              <a:rPr lang="en-GB" sz="2000" dirty="0">
                <a:solidFill>
                  <a:srgbClr val="F2F2F2"/>
                </a:solidFill>
              </a:rPr>
            </a:br>
            <a:r>
              <a:rPr lang="en-GB" sz="2000" dirty="0">
                <a:solidFill>
                  <a:srgbClr val="F2F2F2"/>
                </a:solidFill>
              </a:rPr>
              <a:t/>
            </a:r>
            <a:br>
              <a:rPr lang="en-GB" sz="2000" dirty="0">
                <a:solidFill>
                  <a:srgbClr val="F2F2F2"/>
                </a:solidFill>
              </a:rPr>
            </a:br>
            <a:r>
              <a:rPr lang="en-GB" sz="2000" dirty="0">
                <a:solidFill>
                  <a:srgbClr val="F2F2F2"/>
                </a:solidFill>
              </a:rPr>
              <a:t>*Black headed Gull</a:t>
            </a:r>
            <a:br>
              <a:rPr lang="en-GB" sz="2000" dirty="0">
                <a:solidFill>
                  <a:srgbClr val="F2F2F2"/>
                </a:solidFill>
              </a:rPr>
            </a:br>
            <a:r>
              <a:rPr lang="en-GB" sz="2000" dirty="0">
                <a:solidFill>
                  <a:srgbClr val="F2F2F2"/>
                </a:solidFill>
              </a:rPr>
              <a:t/>
            </a:r>
            <a:br>
              <a:rPr lang="en-GB" sz="2000" dirty="0">
                <a:solidFill>
                  <a:srgbClr val="F2F2F2"/>
                </a:solidFill>
              </a:rPr>
            </a:br>
            <a:r>
              <a:rPr lang="en-GB" sz="2000" dirty="0">
                <a:solidFill>
                  <a:srgbClr val="F2F2F2"/>
                </a:solidFill>
              </a:rPr>
              <a:t>*Lesser black backed gull</a:t>
            </a:r>
            <a:br>
              <a:rPr lang="en-GB" sz="2000" dirty="0">
                <a:solidFill>
                  <a:srgbClr val="F2F2F2"/>
                </a:solidFill>
              </a:rPr>
            </a:br>
            <a:r>
              <a:rPr lang="en-GB" sz="2000" dirty="0">
                <a:solidFill>
                  <a:srgbClr val="F2F2F2"/>
                </a:solidFill>
              </a:rPr>
              <a:t/>
            </a:r>
            <a:br>
              <a:rPr lang="en-GB" sz="2000" dirty="0">
                <a:solidFill>
                  <a:srgbClr val="F2F2F2"/>
                </a:solidFill>
              </a:rPr>
            </a:br>
            <a:r>
              <a:rPr lang="en-GB" sz="2000" dirty="0">
                <a:solidFill>
                  <a:srgbClr val="F2F2F2"/>
                </a:solidFill>
              </a:rPr>
              <a:t>*Great black backed gull - Scotland has 48% of UK population</a:t>
            </a:r>
            <a:r>
              <a:rPr lang="en-GB" sz="1500" dirty="0">
                <a:solidFill>
                  <a:srgbClr val="F2F2F2"/>
                </a:solidFill>
              </a:rPr>
              <a:t/>
            </a:r>
            <a:br>
              <a:rPr lang="en-GB" sz="1500" dirty="0">
                <a:solidFill>
                  <a:srgbClr val="F2F2F2"/>
                </a:solidFill>
              </a:rPr>
            </a:br>
            <a:endParaRPr lang="en-GB" sz="1500" dirty="0">
              <a:solidFill>
                <a:srgbClr val="F2F2F2"/>
              </a:solidFill>
            </a:endParaRPr>
          </a:p>
        </p:txBody>
      </p:sp>
      <p:sp>
        <p:nvSpPr>
          <p:cNvPr id="32" name="Freeform: Shape 31">
            <a:extLst>
              <a:ext uri="{FF2B5EF4-FFF2-40B4-BE49-F238E27FC236}">
                <a16:creationId xmlns:a16="http://schemas.microsoft.com/office/drawing/2014/main" xmlns="" id="{DD136760-57DC-4301-8BEA-B71AD2D1390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161310" y="0"/>
            <a:ext cx="8030690" cy="6858000"/>
          </a:xfrm>
          <a:custGeom>
            <a:avLst/>
            <a:gdLst>
              <a:gd name="connsiteX0" fmla="*/ 1176 w 8030690"/>
              <a:gd name="connsiteY0" fmla="*/ 0 h 6858000"/>
              <a:gd name="connsiteX1" fmla="*/ 1344715 w 8030690"/>
              <a:gd name="connsiteY1" fmla="*/ 0 h 6858000"/>
              <a:gd name="connsiteX2" fmla="*/ 1344715 w 8030690"/>
              <a:gd name="connsiteY2" fmla="*/ 0 h 6858000"/>
              <a:gd name="connsiteX3" fmla="*/ 8030690 w 8030690"/>
              <a:gd name="connsiteY3" fmla="*/ 0 h 6858000"/>
              <a:gd name="connsiteX4" fmla="*/ 8030690 w 8030690"/>
              <a:gd name="connsiteY4" fmla="*/ 6858000 h 6858000"/>
              <a:gd name="connsiteX5" fmla="*/ 477746 w 8030690"/>
              <a:gd name="connsiteY5" fmla="*/ 6858000 h 6858000"/>
              <a:gd name="connsiteX6" fmla="*/ 477746 w 8030690"/>
              <a:gd name="connsiteY6" fmla="*/ 6858000 h 6858000"/>
              <a:gd name="connsiteX7" fmla="*/ 0 w 8030690"/>
              <a:gd name="connsiteY7" fmla="*/ 6858000 h 6858000"/>
              <a:gd name="connsiteX8" fmla="*/ 5883 w 8030690"/>
              <a:gd name="connsiteY8" fmla="*/ 6817538 h 6858000"/>
              <a:gd name="connsiteX9" fmla="*/ 23196 w 8030690"/>
              <a:gd name="connsiteY9" fmla="*/ 6698894 h 6858000"/>
              <a:gd name="connsiteX10" fmla="*/ 35298 w 8030690"/>
              <a:gd name="connsiteY10" fmla="*/ 6612483 h 6858000"/>
              <a:gd name="connsiteX11" fmla="*/ 48073 w 8030690"/>
              <a:gd name="connsiteY11" fmla="*/ 6509613 h 6858000"/>
              <a:gd name="connsiteX12" fmla="*/ 63369 w 8030690"/>
              <a:gd name="connsiteY12" fmla="*/ 6387541 h 6858000"/>
              <a:gd name="connsiteX13" fmla="*/ 79506 w 8030690"/>
              <a:gd name="connsiteY13" fmla="*/ 6252438 h 6858000"/>
              <a:gd name="connsiteX14" fmla="*/ 96483 w 8030690"/>
              <a:gd name="connsiteY14" fmla="*/ 6100191 h 6858000"/>
              <a:gd name="connsiteX15" fmla="*/ 114468 w 8030690"/>
              <a:gd name="connsiteY15" fmla="*/ 5934227 h 6858000"/>
              <a:gd name="connsiteX16" fmla="*/ 132454 w 8030690"/>
              <a:gd name="connsiteY16" fmla="*/ 5753862 h 6858000"/>
              <a:gd name="connsiteX17" fmla="*/ 150775 w 8030690"/>
              <a:gd name="connsiteY17" fmla="*/ 5561838 h 6858000"/>
              <a:gd name="connsiteX18" fmla="*/ 167752 w 8030690"/>
              <a:gd name="connsiteY18" fmla="*/ 5354726 h 6858000"/>
              <a:gd name="connsiteX19" fmla="*/ 184057 w 8030690"/>
              <a:gd name="connsiteY19" fmla="*/ 5138013 h 6858000"/>
              <a:gd name="connsiteX20" fmla="*/ 198849 w 8030690"/>
              <a:gd name="connsiteY20" fmla="*/ 4908956 h 6858000"/>
              <a:gd name="connsiteX21" fmla="*/ 212968 w 8030690"/>
              <a:gd name="connsiteY21" fmla="*/ 4670298 h 6858000"/>
              <a:gd name="connsiteX22" fmla="*/ 226248 w 8030690"/>
              <a:gd name="connsiteY22" fmla="*/ 4421352 h 6858000"/>
              <a:gd name="connsiteX23" fmla="*/ 230954 w 8030690"/>
              <a:gd name="connsiteY23" fmla="*/ 4293793 h 6858000"/>
              <a:gd name="connsiteX24" fmla="*/ 236165 w 8030690"/>
              <a:gd name="connsiteY24" fmla="*/ 4163491 h 6858000"/>
              <a:gd name="connsiteX25" fmla="*/ 241039 w 8030690"/>
              <a:gd name="connsiteY25" fmla="*/ 4031132 h 6858000"/>
              <a:gd name="connsiteX26" fmla="*/ 244233 w 8030690"/>
              <a:gd name="connsiteY26" fmla="*/ 3898087 h 6858000"/>
              <a:gd name="connsiteX27" fmla="*/ 247091 w 8030690"/>
              <a:gd name="connsiteY27" fmla="*/ 3762298 h 6858000"/>
              <a:gd name="connsiteX28" fmla="*/ 250116 w 8030690"/>
              <a:gd name="connsiteY28" fmla="*/ 3625138 h 6858000"/>
              <a:gd name="connsiteX29" fmla="*/ 252133 w 8030690"/>
              <a:gd name="connsiteY29" fmla="*/ 3485235 h 6858000"/>
              <a:gd name="connsiteX30" fmla="*/ 252133 w 8030690"/>
              <a:gd name="connsiteY30" fmla="*/ 3343960 h 6858000"/>
              <a:gd name="connsiteX31" fmla="*/ 253142 w 8030690"/>
              <a:gd name="connsiteY31" fmla="*/ 3201314 h 6858000"/>
              <a:gd name="connsiteX32" fmla="*/ 252133 w 8030690"/>
              <a:gd name="connsiteY32" fmla="*/ 3057296 h 6858000"/>
              <a:gd name="connsiteX33" fmla="*/ 250116 w 8030690"/>
              <a:gd name="connsiteY33" fmla="*/ 2911221 h 6858000"/>
              <a:gd name="connsiteX34" fmla="*/ 248267 w 8030690"/>
              <a:gd name="connsiteY34" fmla="*/ 2765145 h 6858000"/>
              <a:gd name="connsiteX35" fmla="*/ 244233 w 8030690"/>
              <a:gd name="connsiteY35" fmla="*/ 2617013 h 6858000"/>
              <a:gd name="connsiteX36" fmla="*/ 240031 w 8030690"/>
              <a:gd name="connsiteY36" fmla="*/ 2467508 h 6858000"/>
              <a:gd name="connsiteX37" fmla="*/ 235156 w 8030690"/>
              <a:gd name="connsiteY37" fmla="*/ 2318004 h 6858000"/>
              <a:gd name="connsiteX38" fmla="*/ 228265 w 8030690"/>
              <a:gd name="connsiteY38" fmla="*/ 2167128 h 6858000"/>
              <a:gd name="connsiteX39" fmla="*/ 220028 w 8030690"/>
              <a:gd name="connsiteY39" fmla="*/ 2014880 h 6858000"/>
              <a:gd name="connsiteX40" fmla="*/ 212128 w 8030690"/>
              <a:gd name="connsiteY40" fmla="*/ 1861947 h 6858000"/>
              <a:gd name="connsiteX41" fmla="*/ 202043 w 8030690"/>
              <a:gd name="connsiteY41" fmla="*/ 1709013 h 6858000"/>
              <a:gd name="connsiteX42" fmla="*/ 189940 w 8030690"/>
              <a:gd name="connsiteY42" fmla="*/ 1554023 h 6858000"/>
              <a:gd name="connsiteX43" fmla="*/ 177838 w 8030690"/>
              <a:gd name="connsiteY43" fmla="*/ 1401089 h 6858000"/>
              <a:gd name="connsiteX44" fmla="*/ 163886 w 8030690"/>
              <a:gd name="connsiteY44" fmla="*/ 1245413 h 6858000"/>
              <a:gd name="connsiteX45" fmla="*/ 148590 w 8030690"/>
              <a:gd name="connsiteY45" fmla="*/ 1089050 h 6858000"/>
              <a:gd name="connsiteX46" fmla="*/ 132454 w 8030690"/>
              <a:gd name="connsiteY46" fmla="*/ 934745 h 6858000"/>
              <a:gd name="connsiteX47" fmla="*/ 113628 w 8030690"/>
              <a:gd name="connsiteY47" fmla="*/ 778383 h 6858000"/>
              <a:gd name="connsiteX48" fmla="*/ 93457 w 8030690"/>
              <a:gd name="connsiteY48" fmla="*/ 622706 h 6858000"/>
              <a:gd name="connsiteX49" fmla="*/ 73454 w 8030690"/>
              <a:gd name="connsiteY49" fmla="*/ 466344 h 6858000"/>
              <a:gd name="connsiteX50" fmla="*/ 50090 w 8030690"/>
              <a:gd name="connsiteY50" fmla="*/ 310667 h 6858000"/>
              <a:gd name="connsiteX51" fmla="*/ 26222 w 8030690"/>
              <a:gd name="connsiteY51" fmla="*/ 15567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8030690" h="6858000">
                <a:moveTo>
                  <a:pt x="1176" y="0"/>
                </a:moveTo>
                <a:lnTo>
                  <a:pt x="1344715" y="0"/>
                </a:lnTo>
                <a:lnTo>
                  <a:pt x="1344715" y="0"/>
                </a:lnTo>
                <a:lnTo>
                  <a:pt x="8030690" y="0"/>
                </a:lnTo>
                <a:lnTo>
                  <a:pt x="8030690" y="6858000"/>
                </a:lnTo>
                <a:lnTo>
                  <a:pt x="477746" y="6858000"/>
                </a:lnTo>
                <a:lnTo>
                  <a:pt x="477746" y="6858000"/>
                </a:lnTo>
                <a:lnTo>
                  <a:pt x="0" y="6858000"/>
                </a:lnTo>
                <a:lnTo>
                  <a:pt x="5883" y="6817538"/>
                </a:lnTo>
                <a:lnTo>
                  <a:pt x="23196" y="6698894"/>
                </a:lnTo>
                <a:lnTo>
                  <a:pt x="35298" y="6612483"/>
                </a:lnTo>
                <a:lnTo>
                  <a:pt x="48073" y="6509613"/>
                </a:lnTo>
                <a:lnTo>
                  <a:pt x="63369" y="6387541"/>
                </a:lnTo>
                <a:lnTo>
                  <a:pt x="79506" y="6252438"/>
                </a:lnTo>
                <a:lnTo>
                  <a:pt x="96483" y="6100191"/>
                </a:lnTo>
                <a:lnTo>
                  <a:pt x="114468" y="5934227"/>
                </a:lnTo>
                <a:lnTo>
                  <a:pt x="132454" y="5753862"/>
                </a:lnTo>
                <a:lnTo>
                  <a:pt x="150775" y="5561838"/>
                </a:lnTo>
                <a:lnTo>
                  <a:pt x="167752" y="5354726"/>
                </a:lnTo>
                <a:lnTo>
                  <a:pt x="184057" y="5138013"/>
                </a:lnTo>
                <a:lnTo>
                  <a:pt x="198849" y="4908956"/>
                </a:lnTo>
                <a:lnTo>
                  <a:pt x="212968" y="4670298"/>
                </a:lnTo>
                <a:lnTo>
                  <a:pt x="226248" y="4421352"/>
                </a:lnTo>
                <a:lnTo>
                  <a:pt x="230954" y="4293793"/>
                </a:lnTo>
                <a:lnTo>
                  <a:pt x="236165" y="4163491"/>
                </a:lnTo>
                <a:lnTo>
                  <a:pt x="241039" y="4031132"/>
                </a:lnTo>
                <a:lnTo>
                  <a:pt x="244233" y="3898087"/>
                </a:lnTo>
                <a:lnTo>
                  <a:pt x="247091" y="3762298"/>
                </a:lnTo>
                <a:lnTo>
                  <a:pt x="250116" y="3625138"/>
                </a:lnTo>
                <a:lnTo>
                  <a:pt x="252133" y="3485235"/>
                </a:lnTo>
                <a:lnTo>
                  <a:pt x="252133" y="3343960"/>
                </a:lnTo>
                <a:lnTo>
                  <a:pt x="253142" y="3201314"/>
                </a:lnTo>
                <a:lnTo>
                  <a:pt x="252133" y="3057296"/>
                </a:lnTo>
                <a:lnTo>
                  <a:pt x="250116" y="2911221"/>
                </a:lnTo>
                <a:lnTo>
                  <a:pt x="248267" y="2765145"/>
                </a:lnTo>
                <a:lnTo>
                  <a:pt x="244233" y="2617013"/>
                </a:lnTo>
                <a:lnTo>
                  <a:pt x="240031" y="2467508"/>
                </a:lnTo>
                <a:lnTo>
                  <a:pt x="235156" y="2318004"/>
                </a:lnTo>
                <a:lnTo>
                  <a:pt x="228265" y="2167128"/>
                </a:lnTo>
                <a:lnTo>
                  <a:pt x="220028" y="2014880"/>
                </a:lnTo>
                <a:lnTo>
                  <a:pt x="212128" y="1861947"/>
                </a:lnTo>
                <a:lnTo>
                  <a:pt x="202043" y="1709013"/>
                </a:lnTo>
                <a:lnTo>
                  <a:pt x="189940" y="1554023"/>
                </a:lnTo>
                <a:lnTo>
                  <a:pt x="177838" y="1401089"/>
                </a:lnTo>
                <a:lnTo>
                  <a:pt x="163886" y="1245413"/>
                </a:lnTo>
                <a:lnTo>
                  <a:pt x="148590" y="1089050"/>
                </a:lnTo>
                <a:lnTo>
                  <a:pt x="132454" y="934745"/>
                </a:lnTo>
                <a:lnTo>
                  <a:pt x="113628" y="778383"/>
                </a:lnTo>
                <a:lnTo>
                  <a:pt x="93457" y="622706"/>
                </a:lnTo>
                <a:lnTo>
                  <a:pt x="73454" y="466344"/>
                </a:lnTo>
                <a:lnTo>
                  <a:pt x="50090" y="310667"/>
                </a:lnTo>
                <a:lnTo>
                  <a:pt x="26222" y="15567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3" name="Freeform 11">
            <a:extLst>
              <a:ext uri="{FF2B5EF4-FFF2-40B4-BE49-F238E27FC236}">
                <a16:creationId xmlns:a16="http://schemas.microsoft.com/office/drawing/2014/main" xmlns="" id="{BDC58DEA-1307-4F44-AD47-E613D8B76A8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dirty="0"/>
          </a:p>
        </p:txBody>
      </p:sp>
      <p:sp>
        <p:nvSpPr>
          <p:cNvPr id="34" name="Rectangle 33">
            <a:extLst>
              <a:ext uri="{FF2B5EF4-FFF2-40B4-BE49-F238E27FC236}">
                <a16:creationId xmlns:a16="http://schemas.microsoft.com/office/drawing/2014/main" xmlns="" id="{C99B912D-1E4B-42AF-A2BE-CFEFEC916E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dirty="0"/>
          </a:p>
        </p:txBody>
      </p:sp>
      <p:sp>
        <p:nvSpPr>
          <p:cNvPr id="3" name="TextBox 7">
            <a:extLst>
              <a:ext uri="{FF2B5EF4-FFF2-40B4-BE49-F238E27FC236}">
                <a16:creationId xmlns:a16="http://schemas.microsoft.com/office/drawing/2014/main" xmlns="" id="{43DC5CEF-A857-52AB-6643-E83487D267F3}"/>
              </a:ext>
            </a:extLst>
          </p:cNvPr>
          <p:cNvSpPr txBox="1"/>
          <p:nvPr/>
        </p:nvSpPr>
        <p:spPr>
          <a:xfrm>
            <a:off x="9909871" y="6346321"/>
            <a:ext cx="2111475"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352044">
              <a:spcAft>
                <a:spcPts val="600"/>
              </a:spcAft>
            </a:pPr>
            <a:r>
              <a:rPr lang="en-GB" sz="1000" b="1" kern="1200" dirty="0">
                <a:solidFill>
                  <a:schemeClr val="tx1"/>
                </a:solidFill>
                <a:latin typeface="+mn-lt"/>
                <a:ea typeface="+mn-ea"/>
                <a:cs typeface="+mn-cs"/>
              </a:rPr>
              <a:t>Source and photos: NatureScot</a:t>
            </a:r>
            <a:endParaRPr lang="en-GB" sz="1000" b="1" dirty="0"/>
          </a:p>
        </p:txBody>
      </p:sp>
      <p:pic>
        <p:nvPicPr>
          <p:cNvPr id="5" name="Picture 4">
            <a:extLst>
              <a:ext uri="{FF2B5EF4-FFF2-40B4-BE49-F238E27FC236}">
                <a16:creationId xmlns:a16="http://schemas.microsoft.com/office/drawing/2014/main" xmlns="" id="{8ABAD212-F70E-F392-CAF4-DC40CF9AE35E}"/>
              </a:ext>
            </a:extLst>
          </p:cNvPr>
          <p:cNvPicPr>
            <a:picLocks noChangeAspect="1"/>
          </p:cNvPicPr>
          <p:nvPr/>
        </p:nvPicPr>
        <p:blipFill>
          <a:blip r:embed="rId2"/>
          <a:stretch>
            <a:fillRect/>
          </a:stretch>
        </p:blipFill>
        <p:spPr>
          <a:xfrm rot="10800000" flipV="1">
            <a:off x="7076596" y="5000460"/>
            <a:ext cx="2038366" cy="1673703"/>
          </a:xfrm>
          <a:prstGeom prst="rect">
            <a:avLst/>
          </a:prstGeom>
        </p:spPr>
      </p:pic>
      <p:pic>
        <p:nvPicPr>
          <p:cNvPr id="7" name="Picture 6">
            <a:extLst>
              <a:ext uri="{FF2B5EF4-FFF2-40B4-BE49-F238E27FC236}">
                <a16:creationId xmlns:a16="http://schemas.microsoft.com/office/drawing/2014/main" xmlns="" id="{8051F4C7-C6A1-0015-A9D3-E299353203BA}"/>
              </a:ext>
            </a:extLst>
          </p:cNvPr>
          <p:cNvPicPr>
            <a:picLocks noChangeAspect="1"/>
          </p:cNvPicPr>
          <p:nvPr/>
        </p:nvPicPr>
        <p:blipFill>
          <a:blip r:embed="rId3"/>
          <a:stretch>
            <a:fillRect/>
          </a:stretch>
        </p:blipFill>
        <p:spPr>
          <a:xfrm>
            <a:off x="8904768" y="2722917"/>
            <a:ext cx="2343573" cy="1720676"/>
          </a:xfrm>
          <a:prstGeom prst="rect">
            <a:avLst/>
          </a:prstGeom>
        </p:spPr>
      </p:pic>
      <p:pic>
        <p:nvPicPr>
          <p:cNvPr id="9" name="Picture 8">
            <a:extLst>
              <a:ext uri="{FF2B5EF4-FFF2-40B4-BE49-F238E27FC236}">
                <a16:creationId xmlns:a16="http://schemas.microsoft.com/office/drawing/2014/main" xmlns="" id="{95B9DFFF-D79E-0CE7-8DD0-76714720899C}"/>
              </a:ext>
            </a:extLst>
          </p:cNvPr>
          <p:cNvPicPr>
            <a:picLocks noChangeAspect="1"/>
          </p:cNvPicPr>
          <p:nvPr/>
        </p:nvPicPr>
        <p:blipFill>
          <a:blip r:embed="rId4"/>
          <a:stretch>
            <a:fillRect/>
          </a:stretch>
        </p:blipFill>
        <p:spPr>
          <a:xfrm>
            <a:off x="4720782" y="244623"/>
            <a:ext cx="2277110" cy="1796754"/>
          </a:xfrm>
          <a:prstGeom prst="rect">
            <a:avLst/>
          </a:prstGeom>
        </p:spPr>
      </p:pic>
      <p:pic>
        <p:nvPicPr>
          <p:cNvPr id="11" name="Picture 10">
            <a:extLst>
              <a:ext uri="{FF2B5EF4-FFF2-40B4-BE49-F238E27FC236}">
                <a16:creationId xmlns:a16="http://schemas.microsoft.com/office/drawing/2014/main" xmlns="" id="{94026EA8-8100-9203-C902-7CA8A3DE8F0F}"/>
              </a:ext>
            </a:extLst>
          </p:cNvPr>
          <p:cNvPicPr>
            <a:picLocks noChangeAspect="1"/>
          </p:cNvPicPr>
          <p:nvPr/>
        </p:nvPicPr>
        <p:blipFill>
          <a:blip r:embed="rId5"/>
          <a:stretch>
            <a:fillRect/>
          </a:stretch>
        </p:blipFill>
        <p:spPr>
          <a:xfrm>
            <a:off x="8038186" y="484689"/>
            <a:ext cx="2038368" cy="1480131"/>
          </a:xfrm>
          <a:prstGeom prst="rect">
            <a:avLst/>
          </a:prstGeom>
        </p:spPr>
      </p:pic>
      <p:pic>
        <p:nvPicPr>
          <p:cNvPr id="14" name="Picture 13">
            <a:extLst>
              <a:ext uri="{FF2B5EF4-FFF2-40B4-BE49-F238E27FC236}">
                <a16:creationId xmlns:a16="http://schemas.microsoft.com/office/drawing/2014/main" xmlns="" id="{0D8C9D70-3860-D9DC-37E0-3C9B31425AA2}"/>
              </a:ext>
            </a:extLst>
          </p:cNvPr>
          <p:cNvPicPr>
            <a:picLocks noChangeAspect="1"/>
          </p:cNvPicPr>
          <p:nvPr/>
        </p:nvPicPr>
        <p:blipFill>
          <a:blip r:embed="rId6"/>
          <a:stretch>
            <a:fillRect/>
          </a:stretch>
        </p:blipFill>
        <p:spPr>
          <a:xfrm>
            <a:off x="4916411" y="2630304"/>
            <a:ext cx="2508859" cy="1905902"/>
          </a:xfrm>
          <a:prstGeom prst="rect">
            <a:avLst/>
          </a:prstGeom>
        </p:spPr>
      </p:pic>
      <p:sp>
        <p:nvSpPr>
          <p:cNvPr id="4" name="TextBox 3">
            <a:extLst>
              <a:ext uri="{FF2B5EF4-FFF2-40B4-BE49-F238E27FC236}">
                <a16:creationId xmlns:a16="http://schemas.microsoft.com/office/drawing/2014/main" xmlns="" id="{E63C36EE-EF6A-88F3-05E9-9D631E3010A2}"/>
              </a:ext>
            </a:extLst>
          </p:cNvPr>
          <p:cNvSpPr txBox="1"/>
          <p:nvPr/>
        </p:nvSpPr>
        <p:spPr>
          <a:xfrm>
            <a:off x="8176654" y="1964819"/>
            <a:ext cx="1899900" cy="369332"/>
          </a:xfrm>
          <a:prstGeom prst="rect">
            <a:avLst/>
          </a:prstGeom>
          <a:noFill/>
        </p:spPr>
        <p:txBody>
          <a:bodyPr wrap="square" rtlCol="0">
            <a:spAutoFit/>
          </a:bodyPr>
          <a:lstStyle/>
          <a:p>
            <a:r>
              <a:rPr lang="en-GB" dirty="0"/>
              <a:t>Common Gull</a:t>
            </a:r>
          </a:p>
        </p:txBody>
      </p:sp>
      <p:sp>
        <p:nvSpPr>
          <p:cNvPr id="6" name="TextBox 5">
            <a:extLst>
              <a:ext uri="{FF2B5EF4-FFF2-40B4-BE49-F238E27FC236}">
                <a16:creationId xmlns:a16="http://schemas.microsoft.com/office/drawing/2014/main" xmlns="" id="{FD7D62FC-60B0-8D6D-27B7-9D121DEA15A9}"/>
              </a:ext>
            </a:extLst>
          </p:cNvPr>
          <p:cNvSpPr txBox="1"/>
          <p:nvPr/>
        </p:nvSpPr>
        <p:spPr>
          <a:xfrm>
            <a:off x="5222337" y="1985323"/>
            <a:ext cx="1473480" cy="369332"/>
          </a:xfrm>
          <a:prstGeom prst="rect">
            <a:avLst/>
          </a:prstGeom>
          <a:noFill/>
        </p:spPr>
        <p:txBody>
          <a:bodyPr wrap="none" rtlCol="0">
            <a:spAutoFit/>
          </a:bodyPr>
          <a:lstStyle/>
          <a:p>
            <a:r>
              <a:rPr lang="en-GB" dirty="0"/>
              <a:t>Herring Gull</a:t>
            </a:r>
          </a:p>
        </p:txBody>
      </p:sp>
      <p:sp>
        <p:nvSpPr>
          <p:cNvPr id="8" name="TextBox 7">
            <a:extLst>
              <a:ext uri="{FF2B5EF4-FFF2-40B4-BE49-F238E27FC236}">
                <a16:creationId xmlns:a16="http://schemas.microsoft.com/office/drawing/2014/main" xmlns="" id="{DFF08823-0A4D-B91F-235A-837B6B44C122}"/>
              </a:ext>
            </a:extLst>
          </p:cNvPr>
          <p:cNvSpPr txBox="1"/>
          <p:nvPr/>
        </p:nvSpPr>
        <p:spPr>
          <a:xfrm>
            <a:off x="4994347" y="4477849"/>
            <a:ext cx="2282997" cy="369332"/>
          </a:xfrm>
          <a:prstGeom prst="rect">
            <a:avLst/>
          </a:prstGeom>
          <a:noFill/>
        </p:spPr>
        <p:txBody>
          <a:bodyPr wrap="none" rtlCol="0">
            <a:spAutoFit/>
          </a:bodyPr>
          <a:lstStyle/>
          <a:p>
            <a:r>
              <a:rPr lang="en-GB" dirty="0"/>
              <a:t>Black Headed Gull</a:t>
            </a:r>
          </a:p>
        </p:txBody>
      </p:sp>
      <p:sp>
        <p:nvSpPr>
          <p:cNvPr id="10" name="TextBox 9">
            <a:extLst>
              <a:ext uri="{FF2B5EF4-FFF2-40B4-BE49-F238E27FC236}">
                <a16:creationId xmlns:a16="http://schemas.microsoft.com/office/drawing/2014/main" xmlns="" id="{BE476D38-0BF5-1DA8-4B84-90EA3C478910}"/>
              </a:ext>
            </a:extLst>
          </p:cNvPr>
          <p:cNvSpPr txBox="1"/>
          <p:nvPr/>
        </p:nvSpPr>
        <p:spPr>
          <a:xfrm>
            <a:off x="8582231" y="4415649"/>
            <a:ext cx="2935419" cy="369332"/>
          </a:xfrm>
          <a:prstGeom prst="rect">
            <a:avLst/>
          </a:prstGeom>
          <a:noFill/>
        </p:spPr>
        <p:txBody>
          <a:bodyPr wrap="none" rtlCol="0">
            <a:spAutoFit/>
          </a:bodyPr>
          <a:lstStyle/>
          <a:p>
            <a:r>
              <a:rPr lang="en-GB" dirty="0"/>
              <a:t>Lesser Black Backed Gull</a:t>
            </a:r>
          </a:p>
        </p:txBody>
      </p:sp>
      <p:sp>
        <p:nvSpPr>
          <p:cNvPr id="12" name="TextBox 11">
            <a:extLst>
              <a:ext uri="{FF2B5EF4-FFF2-40B4-BE49-F238E27FC236}">
                <a16:creationId xmlns:a16="http://schemas.microsoft.com/office/drawing/2014/main" xmlns="" id="{0945332B-C4AB-71EA-B510-6463FF320406}"/>
              </a:ext>
            </a:extLst>
          </p:cNvPr>
          <p:cNvSpPr txBox="1"/>
          <p:nvPr/>
        </p:nvSpPr>
        <p:spPr>
          <a:xfrm>
            <a:off x="5359206" y="5990935"/>
            <a:ext cx="1726755" cy="646331"/>
          </a:xfrm>
          <a:prstGeom prst="rect">
            <a:avLst/>
          </a:prstGeom>
          <a:noFill/>
        </p:spPr>
        <p:txBody>
          <a:bodyPr wrap="none" rtlCol="0">
            <a:spAutoFit/>
          </a:bodyPr>
          <a:lstStyle/>
          <a:p>
            <a:r>
              <a:rPr lang="en-GB" dirty="0"/>
              <a:t>Greater Black</a:t>
            </a:r>
          </a:p>
          <a:p>
            <a:r>
              <a:rPr lang="en-GB" dirty="0"/>
              <a:t>Backed Gull</a:t>
            </a:r>
          </a:p>
        </p:txBody>
      </p:sp>
    </p:spTree>
    <p:extLst>
      <p:ext uri="{BB962C8B-B14F-4D97-AF65-F5344CB8AC3E}">
        <p14:creationId xmlns:p14="http://schemas.microsoft.com/office/powerpoint/2010/main" val="1911637146"/>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F24F36B-32A5-C100-73A0-05FBE94CD84D}"/>
              </a:ext>
            </a:extLst>
          </p:cNvPr>
          <p:cNvSpPr>
            <a:spLocks noGrp="1"/>
          </p:cNvSpPr>
          <p:nvPr>
            <p:ph type="title"/>
          </p:nvPr>
        </p:nvSpPr>
        <p:spPr/>
        <p:txBody>
          <a:bodyPr/>
          <a:lstStyle/>
          <a:p>
            <a:r>
              <a:rPr lang="en-GB" sz="3200" dirty="0">
                <a:solidFill>
                  <a:srgbClr val="FF0000"/>
                </a:solidFill>
              </a:rPr>
              <a:t>Are there more gulls than ever?</a:t>
            </a:r>
          </a:p>
        </p:txBody>
      </p:sp>
      <p:sp>
        <p:nvSpPr>
          <p:cNvPr id="3" name="Content Placeholder 2">
            <a:extLst>
              <a:ext uri="{FF2B5EF4-FFF2-40B4-BE49-F238E27FC236}">
                <a16:creationId xmlns:a16="http://schemas.microsoft.com/office/drawing/2014/main" xmlns="" id="{B5BE56AA-0564-D663-7E55-DEA735D91551}"/>
              </a:ext>
            </a:extLst>
          </p:cNvPr>
          <p:cNvSpPr>
            <a:spLocks noGrp="1"/>
          </p:cNvSpPr>
          <p:nvPr>
            <p:ph idx="1"/>
          </p:nvPr>
        </p:nvSpPr>
        <p:spPr>
          <a:xfrm>
            <a:off x="567268" y="1354668"/>
            <a:ext cx="9482586" cy="4893732"/>
          </a:xfrm>
        </p:spPr>
        <p:txBody>
          <a:bodyPr/>
          <a:lstStyle/>
          <a:p>
            <a:pPr marL="0" indent="0">
              <a:buNone/>
            </a:pPr>
            <a:r>
              <a:rPr lang="en-GB" dirty="0"/>
              <a:t>Population size of Gulls in 2023 compared to 2019 levels</a:t>
            </a:r>
          </a:p>
          <a:p>
            <a:pPr marL="0" indent="0">
              <a:buNone/>
            </a:pPr>
            <a:endParaRPr lang="en-GB" dirty="0"/>
          </a:p>
          <a:p>
            <a:pPr marL="0" indent="0">
              <a:buNone/>
            </a:pPr>
            <a:r>
              <a:rPr lang="en-GB" dirty="0"/>
              <a:t>Common	    Black 	     Herring	     Lesser black	Great black</a:t>
            </a:r>
          </a:p>
          <a:p>
            <a:pPr marL="0" indent="0">
              <a:buNone/>
            </a:pPr>
            <a:r>
              <a:rPr lang="en-GB" dirty="0"/>
              <a:t>   Gull	         headed	        Gull		  backed	       backed Gull</a:t>
            </a:r>
          </a:p>
        </p:txBody>
      </p:sp>
      <p:cxnSp>
        <p:nvCxnSpPr>
          <p:cNvPr id="7" name="Straight Connector 6">
            <a:extLst>
              <a:ext uri="{FF2B5EF4-FFF2-40B4-BE49-F238E27FC236}">
                <a16:creationId xmlns:a16="http://schemas.microsoft.com/office/drawing/2014/main" xmlns="" id="{B2B16B9D-F177-E98C-FDFB-AD328A9161CB}"/>
              </a:ext>
            </a:extLst>
          </p:cNvPr>
          <p:cNvCxnSpPr>
            <a:cxnSpLocks/>
          </p:cNvCxnSpPr>
          <p:nvPr/>
        </p:nvCxnSpPr>
        <p:spPr>
          <a:xfrm flipH="1">
            <a:off x="829733" y="3598331"/>
            <a:ext cx="7346079" cy="2"/>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15" name="Arrow: Down 14">
            <a:extLst>
              <a:ext uri="{FF2B5EF4-FFF2-40B4-BE49-F238E27FC236}">
                <a16:creationId xmlns:a16="http://schemas.microsoft.com/office/drawing/2014/main" xmlns="" id="{707CF4AA-DEBE-775C-B17E-0C6F2CEEEC4C}"/>
              </a:ext>
            </a:extLst>
          </p:cNvPr>
          <p:cNvSpPr/>
          <p:nvPr/>
        </p:nvSpPr>
        <p:spPr>
          <a:xfrm>
            <a:off x="567268" y="3598332"/>
            <a:ext cx="1185334" cy="1998127"/>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53%</a:t>
            </a:r>
          </a:p>
          <a:p>
            <a:pPr algn="ctr"/>
            <a:endParaRPr lang="en-GB" dirty="0"/>
          </a:p>
        </p:txBody>
      </p:sp>
      <p:sp>
        <p:nvSpPr>
          <p:cNvPr id="18" name="Arrow: Down 17">
            <a:extLst>
              <a:ext uri="{FF2B5EF4-FFF2-40B4-BE49-F238E27FC236}">
                <a16:creationId xmlns:a16="http://schemas.microsoft.com/office/drawing/2014/main" xmlns="" id="{044E25BB-8175-D210-24A5-82847FE77649}"/>
              </a:ext>
            </a:extLst>
          </p:cNvPr>
          <p:cNvSpPr/>
          <p:nvPr/>
        </p:nvSpPr>
        <p:spPr>
          <a:xfrm>
            <a:off x="2103670" y="3598331"/>
            <a:ext cx="1185334" cy="292099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75%</a:t>
            </a:r>
          </a:p>
          <a:p>
            <a:pPr algn="ctr"/>
            <a:endParaRPr lang="en-GB" dirty="0"/>
          </a:p>
        </p:txBody>
      </p:sp>
      <p:sp>
        <p:nvSpPr>
          <p:cNvPr id="19" name="Arrow: Down 18">
            <a:extLst>
              <a:ext uri="{FF2B5EF4-FFF2-40B4-BE49-F238E27FC236}">
                <a16:creationId xmlns:a16="http://schemas.microsoft.com/office/drawing/2014/main" xmlns="" id="{F26A4BEC-7774-4078-BCA7-3B06B47855DE}"/>
              </a:ext>
            </a:extLst>
          </p:cNvPr>
          <p:cNvSpPr/>
          <p:nvPr/>
        </p:nvSpPr>
        <p:spPr>
          <a:xfrm>
            <a:off x="3585177" y="3598331"/>
            <a:ext cx="1185334" cy="1617134"/>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44%</a:t>
            </a:r>
          </a:p>
          <a:p>
            <a:pPr algn="ctr"/>
            <a:endParaRPr lang="en-GB" dirty="0"/>
          </a:p>
        </p:txBody>
      </p:sp>
      <p:sp>
        <p:nvSpPr>
          <p:cNvPr id="20" name="Arrow: Down 19">
            <a:extLst>
              <a:ext uri="{FF2B5EF4-FFF2-40B4-BE49-F238E27FC236}">
                <a16:creationId xmlns:a16="http://schemas.microsoft.com/office/drawing/2014/main" xmlns="" id="{E0A8C710-B60D-805A-100F-994640BA0459}"/>
              </a:ext>
            </a:extLst>
          </p:cNvPr>
          <p:cNvSpPr/>
          <p:nvPr/>
        </p:nvSpPr>
        <p:spPr>
          <a:xfrm>
            <a:off x="5308561" y="3598331"/>
            <a:ext cx="1185334" cy="1828797"/>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48%</a:t>
            </a:r>
          </a:p>
          <a:p>
            <a:pPr algn="ctr"/>
            <a:endParaRPr lang="en-GB" dirty="0"/>
          </a:p>
        </p:txBody>
      </p:sp>
      <p:sp>
        <p:nvSpPr>
          <p:cNvPr id="21" name="Arrow: Down 20">
            <a:extLst>
              <a:ext uri="{FF2B5EF4-FFF2-40B4-BE49-F238E27FC236}">
                <a16:creationId xmlns:a16="http://schemas.microsoft.com/office/drawing/2014/main" xmlns="" id="{CE10C6E6-C365-1C4C-3A0C-937B795C399F}"/>
              </a:ext>
            </a:extLst>
          </p:cNvPr>
          <p:cNvSpPr/>
          <p:nvPr/>
        </p:nvSpPr>
        <p:spPr>
          <a:xfrm>
            <a:off x="7238769" y="3598331"/>
            <a:ext cx="1185334" cy="240029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63%</a:t>
            </a:r>
          </a:p>
          <a:p>
            <a:pPr algn="ctr"/>
            <a:endParaRPr lang="en-GB" dirty="0"/>
          </a:p>
        </p:txBody>
      </p:sp>
      <p:sp>
        <p:nvSpPr>
          <p:cNvPr id="4" name="TextBox 3">
            <a:extLst>
              <a:ext uri="{FF2B5EF4-FFF2-40B4-BE49-F238E27FC236}">
                <a16:creationId xmlns:a16="http://schemas.microsoft.com/office/drawing/2014/main" xmlns="" id="{7DA5A473-3CCB-886F-E2B3-D1A62CD728E9}"/>
              </a:ext>
            </a:extLst>
          </p:cNvPr>
          <p:cNvSpPr txBox="1"/>
          <p:nvPr/>
        </p:nvSpPr>
        <p:spPr>
          <a:xfrm>
            <a:off x="9431677" y="3945233"/>
            <a:ext cx="1968592" cy="1015663"/>
          </a:xfrm>
          <a:prstGeom prst="rect">
            <a:avLst/>
          </a:prstGeom>
          <a:noFill/>
        </p:spPr>
        <p:txBody>
          <a:bodyPr wrap="square" rtlCol="0">
            <a:spAutoFit/>
          </a:bodyPr>
          <a:lstStyle/>
          <a:p>
            <a:pPr algn="ctr"/>
            <a:r>
              <a:rPr lang="en-GB" sz="2000" dirty="0"/>
              <a:t>Gull numbers</a:t>
            </a:r>
          </a:p>
          <a:p>
            <a:pPr algn="ctr"/>
            <a:r>
              <a:rPr lang="en-GB" sz="2000" dirty="0"/>
              <a:t>Are </a:t>
            </a:r>
          </a:p>
          <a:p>
            <a:pPr algn="ctr"/>
            <a:r>
              <a:rPr lang="en-GB" sz="2000" dirty="0"/>
              <a:t>DECREASING</a:t>
            </a:r>
          </a:p>
        </p:txBody>
      </p:sp>
      <p:sp>
        <p:nvSpPr>
          <p:cNvPr id="6" name="TextBox 7">
            <a:extLst>
              <a:ext uri="{FF2B5EF4-FFF2-40B4-BE49-F238E27FC236}">
                <a16:creationId xmlns:a16="http://schemas.microsoft.com/office/drawing/2014/main" xmlns="" id="{77583FF0-F396-2384-66E4-7C37AC935B9A}"/>
              </a:ext>
            </a:extLst>
          </p:cNvPr>
          <p:cNvSpPr txBox="1"/>
          <p:nvPr/>
        </p:nvSpPr>
        <p:spPr>
          <a:xfrm>
            <a:off x="10060668" y="6504575"/>
            <a:ext cx="1659429" cy="276999"/>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200" dirty="0"/>
              <a:t>Source: NatureScot</a:t>
            </a:r>
          </a:p>
        </p:txBody>
      </p:sp>
    </p:spTree>
    <p:extLst>
      <p:ext uri="{BB962C8B-B14F-4D97-AF65-F5344CB8AC3E}">
        <p14:creationId xmlns:p14="http://schemas.microsoft.com/office/powerpoint/2010/main" val="6915833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a:extLst>
              <a:ext uri="{FF2B5EF4-FFF2-40B4-BE49-F238E27FC236}">
                <a16:creationId xmlns:a16="http://schemas.microsoft.com/office/drawing/2014/main" xmlns="" id="{8AF8359E-9C46-44AD-B03B-55521A047055}"/>
              </a:ext>
            </a:extLst>
          </p:cNvPr>
          <p:cNvGraphicFramePr>
            <a:graphicFrameLocks noGrp="1"/>
          </p:cNvGraphicFramePr>
          <p:nvPr>
            <p:ph idx="1"/>
            <p:extLst>
              <p:ext uri="{D42A27DB-BD31-4B8C-83A1-F6EECF244321}">
                <p14:modId xmlns:p14="http://schemas.microsoft.com/office/powerpoint/2010/main" val="1130808783"/>
              </p:ext>
            </p:extLst>
          </p:nvPr>
        </p:nvGraphicFramePr>
        <p:xfrm>
          <a:off x="477520" y="416560"/>
          <a:ext cx="11040904" cy="611632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3609773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FFC6AA2-0F71-B0F3-3FA0-AB43801E0840}"/>
              </a:ext>
            </a:extLst>
          </p:cNvPr>
          <p:cNvSpPr>
            <a:spLocks noGrp="1"/>
          </p:cNvSpPr>
          <p:nvPr>
            <p:ph type="title"/>
          </p:nvPr>
        </p:nvSpPr>
        <p:spPr/>
        <p:txBody>
          <a:bodyPr/>
          <a:lstStyle/>
          <a:p>
            <a:r>
              <a:rPr lang="en-GB" dirty="0"/>
              <a:t>Gulls are protected</a:t>
            </a:r>
          </a:p>
        </p:txBody>
      </p:sp>
      <p:sp>
        <p:nvSpPr>
          <p:cNvPr id="3" name="Content Placeholder 2">
            <a:extLst>
              <a:ext uri="{FF2B5EF4-FFF2-40B4-BE49-F238E27FC236}">
                <a16:creationId xmlns:a16="http://schemas.microsoft.com/office/drawing/2014/main" xmlns="" id="{05F93F16-ADEB-9092-F97B-7A683E94EAED}"/>
              </a:ext>
            </a:extLst>
          </p:cNvPr>
          <p:cNvSpPr>
            <a:spLocks noGrp="1"/>
          </p:cNvSpPr>
          <p:nvPr>
            <p:ph idx="1"/>
          </p:nvPr>
        </p:nvSpPr>
        <p:spPr>
          <a:xfrm>
            <a:off x="306464" y="2086786"/>
            <a:ext cx="10884711" cy="2468282"/>
          </a:xfrm>
        </p:spPr>
        <p:txBody>
          <a:bodyPr/>
          <a:lstStyle/>
          <a:p>
            <a:pPr marL="0" indent="0">
              <a:buNone/>
            </a:pPr>
            <a:r>
              <a:rPr lang="en-GB" sz="2400" dirty="0"/>
              <a:t>Although there doesn’t seem to be a shortage of gulls in Aberdeenshire their overall population sizes mean that the gulls are either on the amber or red bird conservation list and because of this it is </a:t>
            </a:r>
            <a:r>
              <a:rPr lang="en-GB" sz="2400" b="1" dirty="0">
                <a:solidFill>
                  <a:srgbClr val="FF0000"/>
                </a:solidFill>
              </a:rPr>
              <a:t>ILLEGAL </a:t>
            </a:r>
            <a:r>
              <a:rPr lang="en-GB" sz="2400" dirty="0"/>
              <a:t>to harm a gull. It is illegal to remove a nest whilst it is being used, destroy eggs or move chicks without a license as per The Wildlife and Countryside Act 1981.</a:t>
            </a:r>
          </a:p>
          <a:p>
            <a:pPr marL="0" indent="0">
              <a:buNone/>
            </a:pPr>
            <a:endParaRPr lang="en-GB" dirty="0"/>
          </a:p>
        </p:txBody>
      </p:sp>
      <p:sp>
        <p:nvSpPr>
          <p:cNvPr id="4" name="TextBox 3">
            <a:extLst>
              <a:ext uri="{FF2B5EF4-FFF2-40B4-BE49-F238E27FC236}">
                <a16:creationId xmlns:a16="http://schemas.microsoft.com/office/drawing/2014/main" xmlns="" id="{6A1AEC43-BC26-4911-F1C9-52B45AE26AA8}"/>
              </a:ext>
            </a:extLst>
          </p:cNvPr>
          <p:cNvSpPr txBox="1"/>
          <p:nvPr/>
        </p:nvSpPr>
        <p:spPr>
          <a:xfrm>
            <a:off x="225873" y="5238393"/>
            <a:ext cx="11740254" cy="1015663"/>
          </a:xfrm>
          <a:prstGeom prst="rect">
            <a:avLst/>
          </a:prstGeom>
          <a:noFill/>
        </p:spPr>
        <p:txBody>
          <a:bodyPr wrap="square" rtlCol="0">
            <a:spAutoFit/>
          </a:bodyPr>
          <a:lstStyle/>
          <a:p>
            <a:r>
              <a:rPr lang="en-GB" sz="2000" dirty="0"/>
              <a:t>Aberdeenshire Council does not have any legal powers to deal with gulls or the feeding of gulls.  It can only offer advice and work with communities to try and solve any issues that occur. Aberdeenshire Council like homeowners are responsible for protecting their property.</a:t>
            </a:r>
          </a:p>
        </p:txBody>
      </p:sp>
    </p:spTree>
    <p:extLst>
      <p:ext uri="{BB962C8B-B14F-4D97-AF65-F5344CB8AC3E}">
        <p14:creationId xmlns:p14="http://schemas.microsoft.com/office/powerpoint/2010/main" val="28337000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xmlns="" id="{F1B8F9CB-890B-4CB8-B503-188A763E2FC1}"/>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30" name="Picture 29">
            <a:extLst>
              <a:ext uri="{FF2B5EF4-FFF2-40B4-BE49-F238E27FC236}">
                <a16:creationId xmlns:a16="http://schemas.microsoft.com/office/drawing/2014/main" xmlns="" id="{AA632AB4-3837-4FD0-8B62-0A18B573F46D}"/>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31" name="Oval 30">
            <a:extLst>
              <a:ext uri="{FF2B5EF4-FFF2-40B4-BE49-F238E27FC236}">
                <a16:creationId xmlns:a16="http://schemas.microsoft.com/office/drawing/2014/main" xmlns="" id="{C393B4A7-6ABF-423D-A762-3CDB4897A83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dirty="0"/>
          </a:p>
        </p:txBody>
      </p:sp>
      <p:pic>
        <p:nvPicPr>
          <p:cNvPr id="32" name="Picture 31">
            <a:extLst>
              <a:ext uri="{FF2B5EF4-FFF2-40B4-BE49-F238E27FC236}">
                <a16:creationId xmlns:a16="http://schemas.microsoft.com/office/drawing/2014/main" xmlns="" id="{9CD2319A-6FA9-4EFB-9EDF-7304467425E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33" name="Picture 32">
            <a:extLst>
              <a:ext uri="{FF2B5EF4-FFF2-40B4-BE49-F238E27FC236}">
                <a16:creationId xmlns:a16="http://schemas.microsoft.com/office/drawing/2014/main" xmlns="" id="{D1692A93-3514-4486-8B67-CCA4E0259BCB}"/>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34" name="Rectangle 33">
            <a:extLst>
              <a:ext uri="{FF2B5EF4-FFF2-40B4-BE49-F238E27FC236}">
                <a16:creationId xmlns:a16="http://schemas.microsoft.com/office/drawing/2014/main" xmlns="" id="{01AD250C-F2EA-449F-9B14-DF5BB674C50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dirty="0"/>
          </a:p>
        </p:txBody>
      </p:sp>
      <p:sp>
        <p:nvSpPr>
          <p:cNvPr id="35" name="Rectangle 34">
            <a:extLst>
              <a:ext uri="{FF2B5EF4-FFF2-40B4-BE49-F238E27FC236}">
                <a16:creationId xmlns:a16="http://schemas.microsoft.com/office/drawing/2014/main" xmlns="" id="{ABE6F9A3-300E-47F5-B41C-C8C5E758DE7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F8A3EA4B-2E67-01A5-9A5A-72A3583AE5C4}"/>
              </a:ext>
            </a:extLst>
          </p:cNvPr>
          <p:cNvSpPr>
            <a:spLocks noGrp="1"/>
          </p:cNvSpPr>
          <p:nvPr>
            <p:ph type="title"/>
          </p:nvPr>
        </p:nvSpPr>
        <p:spPr>
          <a:xfrm>
            <a:off x="648929" y="1063417"/>
            <a:ext cx="3505495" cy="4675396"/>
          </a:xfrm>
        </p:spPr>
        <p:txBody>
          <a:bodyPr vert="horz" lIns="91440" tIns="45720" rIns="91440" bIns="45720" rtlCol="0" anchor="ctr">
            <a:normAutofit/>
          </a:bodyPr>
          <a:lstStyle/>
          <a:p>
            <a:r>
              <a:rPr lang="en-US" dirty="0">
                <a:solidFill>
                  <a:srgbClr val="F2F2F2"/>
                </a:solidFill>
              </a:rPr>
              <a:t>Why are gulls living in our towns</a:t>
            </a:r>
          </a:p>
        </p:txBody>
      </p:sp>
      <p:sp>
        <p:nvSpPr>
          <p:cNvPr id="36" name="Rectangle 35">
            <a:extLst>
              <a:ext uri="{FF2B5EF4-FFF2-40B4-BE49-F238E27FC236}">
                <a16:creationId xmlns:a16="http://schemas.microsoft.com/office/drawing/2014/main" xmlns="" id="{61B4701B-39FE-43B8-86AA-D6B8789C220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639056" y="0"/>
            <a:ext cx="755294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37" name="Rounded Rectangle 9">
            <a:extLst>
              <a:ext uri="{FF2B5EF4-FFF2-40B4-BE49-F238E27FC236}">
                <a16:creationId xmlns:a16="http://schemas.microsoft.com/office/drawing/2014/main" xmlns="" id="{E9A7EF13-49FA-4355-971A-34B065F3502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123688" y="484632"/>
            <a:ext cx="6584098" cy="5739187"/>
          </a:xfrm>
          <a:prstGeom prst="roundRect">
            <a:avLst>
              <a:gd name="adj" fmla="val 0"/>
            </a:avLst>
          </a:prstGeom>
          <a:ln w="12700" cap="sq">
            <a:solidFill>
              <a:schemeClr val="bg1">
                <a:lumMod val="75000"/>
              </a:schemeClr>
            </a:solidFill>
            <a:miter lim="800000"/>
          </a:ln>
          <a:effectLst>
            <a:outerShdw blurRad="63500" dist="25400" dir="5400000" algn="tl" rotWithShape="0">
              <a:srgbClr val="000000">
                <a:alpha val="3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37">
            <a:extLst>
              <a:ext uri="{FF2B5EF4-FFF2-40B4-BE49-F238E27FC236}">
                <a16:creationId xmlns:a16="http://schemas.microsoft.com/office/drawing/2014/main" xmlns="" id="{92CF3C3E-0F7B-4F0C-8EBD-BDD38E9C66F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dirty="0"/>
          </a:p>
        </p:txBody>
      </p:sp>
      <p:graphicFrame>
        <p:nvGraphicFramePr>
          <p:cNvPr id="39" name="TextBox 2">
            <a:extLst>
              <a:ext uri="{FF2B5EF4-FFF2-40B4-BE49-F238E27FC236}">
                <a16:creationId xmlns:a16="http://schemas.microsoft.com/office/drawing/2014/main" xmlns="" id="{AE24C86A-1287-EAFD-E52F-A1412D672F14}"/>
              </a:ext>
            </a:extLst>
          </p:cNvPr>
          <p:cNvGraphicFramePr/>
          <p:nvPr>
            <p:extLst>
              <p:ext uri="{D42A27DB-BD31-4B8C-83A1-F6EECF244321}">
                <p14:modId xmlns:p14="http://schemas.microsoft.com/office/powerpoint/2010/main" val="1353437835"/>
              </p:ext>
            </p:extLst>
          </p:nvPr>
        </p:nvGraphicFramePr>
        <p:xfrm>
          <a:off x="5387699" y="447292"/>
          <a:ext cx="6155372" cy="590764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700629464"/>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D15D1FC-FB37-CC3D-6083-840A132CA556}"/>
              </a:ext>
            </a:extLst>
          </p:cNvPr>
          <p:cNvSpPr>
            <a:spLocks noGrp="1"/>
          </p:cNvSpPr>
          <p:nvPr>
            <p:ph type="title"/>
          </p:nvPr>
        </p:nvSpPr>
        <p:spPr>
          <a:xfrm>
            <a:off x="346726" y="73333"/>
            <a:ext cx="3948517" cy="543301"/>
          </a:xfrm>
        </p:spPr>
        <p:txBody>
          <a:bodyPr/>
          <a:lstStyle/>
          <a:p>
            <a:r>
              <a:rPr lang="en-GB" sz="3200" dirty="0"/>
              <a:t>Life cycle of a gull</a:t>
            </a:r>
          </a:p>
        </p:txBody>
      </p:sp>
      <p:sp>
        <p:nvSpPr>
          <p:cNvPr id="4" name="Arrow: Notched Right 3">
            <a:extLst>
              <a:ext uri="{FF2B5EF4-FFF2-40B4-BE49-F238E27FC236}">
                <a16:creationId xmlns:a16="http://schemas.microsoft.com/office/drawing/2014/main" xmlns="" id="{76E3BCF0-86FA-95BF-B490-4B54B0AEFBBA}"/>
              </a:ext>
            </a:extLst>
          </p:cNvPr>
          <p:cNvSpPr/>
          <p:nvPr/>
        </p:nvSpPr>
        <p:spPr>
          <a:xfrm rot="1359075">
            <a:off x="8504518" y="1068036"/>
            <a:ext cx="999067" cy="719666"/>
          </a:xfrm>
          <a:prstGeom prst="notch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TextBox 4">
            <a:extLst>
              <a:ext uri="{FF2B5EF4-FFF2-40B4-BE49-F238E27FC236}">
                <a16:creationId xmlns:a16="http://schemas.microsoft.com/office/drawing/2014/main" xmlns="" id="{69FA3191-D3D9-F97E-4625-B9BC28953463}"/>
              </a:ext>
            </a:extLst>
          </p:cNvPr>
          <p:cNvSpPr txBox="1"/>
          <p:nvPr/>
        </p:nvSpPr>
        <p:spPr>
          <a:xfrm>
            <a:off x="3781559" y="726143"/>
            <a:ext cx="4371711" cy="1200329"/>
          </a:xfrm>
          <a:prstGeom prst="rect">
            <a:avLst/>
          </a:prstGeom>
          <a:noFill/>
        </p:spPr>
        <p:txBody>
          <a:bodyPr wrap="none" rtlCol="0">
            <a:spAutoFit/>
          </a:bodyPr>
          <a:lstStyle/>
          <a:p>
            <a:pPr algn="ctr"/>
            <a:r>
              <a:rPr lang="en-GB" dirty="0"/>
              <a:t>February - March</a:t>
            </a:r>
          </a:p>
          <a:p>
            <a:pPr algn="ctr"/>
            <a:r>
              <a:rPr lang="en-GB" dirty="0"/>
              <a:t>Gull returns to breeding colonies. </a:t>
            </a:r>
          </a:p>
          <a:p>
            <a:pPr algn="ctr"/>
            <a:r>
              <a:rPr lang="en-GB" dirty="0">
                <a:solidFill>
                  <a:srgbClr val="FFFF00"/>
                </a:solidFill>
              </a:rPr>
              <a:t>Time to take preventive measures</a:t>
            </a:r>
          </a:p>
          <a:p>
            <a:pPr algn="ctr"/>
            <a:r>
              <a:rPr lang="en-GB" dirty="0">
                <a:solidFill>
                  <a:srgbClr val="FFFF00"/>
                </a:solidFill>
              </a:rPr>
              <a:t>To stop gulls nesting on your property.</a:t>
            </a:r>
            <a:endParaRPr lang="en-GB" dirty="0">
              <a:solidFill>
                <a:srgbClr val="FF0000"/>
              </a:solidFill>
            </a:endParaRPr>
          </a:p>
        </p:txBody>
      </p:sp>
      <p:sp>
        <p:nvSpPr>
          <p:cNvPr id="9" name="TextBox 8">
            <a:extLst>
              <a:ext uri="{FF2B5EF4-FFF2-40B4-BE49-F238E27FC236}">
                <a16:creationId xmlns:a16="http://schemas.microsoft.com/office/drawing/2014/main" xmlns="" id="{0FBF9B4D-BEEE-83C3-8300-D2B1BEB51BF9}"/>
              </a:ext>
            </a:extLst>
          </p:cNvPr>
          <p:cNvSpPr txBox="1"/>
          <p:nvPr/>
        </p:nvSpPr>
        <p:spPr>
          <a:xfrm>
            <a:off x="7793298" y="1720858"/>
            <a:ext cx="4143251" cy="2031325"/>
          </a:xfrm>
          <a:prstGeom prst="rect">
            <a:avLst/>
          </a:prstGeom>
          <a:noFill/>
        </p:spPr>
        <p:txBody>
          <a:bodyPr wrap="square">
            <a:spAutoFit/>
          </a:bodyPr>
          <a:lstStyle/>
          <a:p>
            <a:pPr algn="ctr"/>
            <a:r>
              <a:rPr lang="en-GB" dirty="0"/>
              <a:t>APRIL </a:t>
            </a:r>
          </a:p>
          <a:p>
            <a:pPr algn="ctr"/>
            <a:r>
              <a:rPr lang="en-GB" dirty="0"/>
              <a:t>Nests set up and first eggs laid by the end of April.</a:t>
            </a:r>
          </a:p>
          <a:p>
            <a:pPr algn="ctr"/>
            <a:r>
              <a:rPr lang="en-GB" dirty="0">
                <a:solidFill>
                  <a:srgbClr val="FFFF00"/>
                </a:solidFill>
              </a:rPr>
              <a:t>     Apply for a licence from NatureScot to remove nests or eggs if it’s for a public health or health and safety reason.                                                                       </a:t>
            </a:r>
          </a:p>
        </p:txBody>
      </p:sp>
      <p:sp>
        <p:nvSpPr>
          <p:cNvPr id="11" name="TextBox 10">
            <a:extLst>
              <a:ext uri="{FF2B5EF4-FFF2-40B4-BE49-F238E27FC236}">
                <a16:creationId xmlns:a16="http://schemas.microsoft.com/office/drawing/2014/main" xmlns="" id="{218FD1DC-1734-F28D-7002-D764094C4E47}"/>
              </a:ext>
            </a:extLst>
          </p:cNvPr>
          <p:cNvSpPr txBox="1"/>
          <p:nvPr/>
        </p:nvSpPr>
        <p:spPr>
          <a:xfrm>
            <a:off x="7709038" y="4506800"/>
            <a:ext cx="5147605" cy="923330"/>
          </a:xfrm>
          <a:prstGeom prst="rect">
            <a:avLst/>
          </a:prstGeom>
          <a:noFill/>
        </p:spPr>
        <p:txBody>
          <a:bodyPr wrap="square">
            <a:spAutoFit/>
          </a:bodyPr>
          <a:lstStyle/>
          <a:p>
            <a:pPr algn="ctr"/>
            <a:r>
              <a:rPr lang="en-GB" dirty="0"/>
              <a:t>May to June</a:t>
            </a:r>
          </a:p>
          <a:p>
            <a:pPr algn="ctr"/>
            <a:r>
              <a:rPr lang="en-GB" dirty="0"/>
              <a:t>Incubation of eggs (28days) </a:t>
            </a:r>
          </a:p>
          <a:p>
            <a:pPr algn="ctr"/>
            <a:r>
              <a:rPr lang="en-GB" dirty="0"/>
              <a:t>Chick hatching and growth. </a:t>
            </a:r>
          </a:p>
        </p:txBody>
      </p:sp>
      <p:sp>
        <p:nvSpPr>
          <p:cNvPr id="13" name="TextBox 12">
            <a:extLst>
              <a:ext uri="{FF2B5EF4-FFF2-40B4-BE49-F238E27FC236}">
                <a16:creationId xmlns:a16="http://schemas.microsoft.com/office/drawing/2014/main" xmlns="" id="{F699C276-03AC-C77F-BDE5-C7B5DECEE81C}"/>
              </a:ext>
            </a:extLst>
          </p:cNvPr>
          <p:cNvSpPr txBox="1"/>
          <p:nvPr/>
        </p:nvSpPr>
        <p:spPr>
          <a:xfrm>
            <a:off x="3005210" y="5092046"/>
            <a:ext cx="5859389" cy="1754326"/>
          </a:xfrm>
          <a:prstGeom prst="rect">
            <a:avLst/>
          </a:prstGeom>
          <a:noFill/>
        </p:spPr>
        <p:txBody>
          <a:bodyPr wrap="square">
            <a:spAutoFit/>
          </a:bodyPr>
          <a:lstStyle/>
          <a:p>
            <a:pPr algn="ctr"/>
            <a:r>
              <a:rPr lang="en-GB" dirty="0"/>
              <a:t>July to August</a:t>
            </a:r>
          </a:p>
          <a:p>
            <a:pPr algn="ctr"/>
            <a:r>
              <a:rPr lang="en-GB" dirty="0"/>
              <a:t>Chicks fledge after 25-30days. Adult gulls start to leave colonies.</a:t>
            </a:r>
          </a:p>
          <a:p>
            <a:pPr algn="ctr"/>
            <a:r>
              <a:rPr lang="en-GB" dirty="0">
                <a:solidFill>
                  <a:srgbClr val="FFFF00"/>
                </a:solidFill>
              </a:rPr>
              <a:t>Very protective parents. Will dive at people until their chicks are fully grown which takes a few weeks.</a:t>
            </a:r>
          </a:p>
        </p:txBody>
      </p:sp>
      <p:sp>
        <p:nvSpPr>
          <p:cNvPr id="15" name="TextBox 14">
            <a:extLst>
              <a:ext uri="{FF2B5EF4-FFF2-40B4-BE49-F238E27FC236}">
                <a16:creationId xmlns:a16="http://schemas.microsoft.com/office/drawing/2014/main" xmlns="" id="{366A032A-DC2F-0A9F-A598-E5CFD9449231}"/>
              </a:ext>
            </a:extLst>
          </p:cNvPr>
          <p:cNvSpPr txBox="1"/>
          <p:nvPr/>
        </p:nvSpPr>
        <p:spPr>
          <a:xfrm>
            <a:off x="82055" y="4024115"/>
            <a:ext cx="3910602" cy="1200329"/>
          </a:xfrm>
          <a:prstGeom prst="rect">
            <a:avLst/>
          </a:prstGeom>
          <a:noFill/>
        </p:spPr>
        <p:txBody>
          <a:bodyPr wrap="square">
            <a:spAutoFit/>
          </a:bodyPr>
          <a:lstStyle/>
          <a:p>
            <a:pPr algn="ctr"/>
            <a:r>
              <a:rPr lang="en-GB" dirty="0"/>
              <a:t>September to October</a:t>
            </a:r>
          </a:p>
          <a:p>
            <a:pPr algn="ctr"/>
            <a:r>
              <a:rPr lang="en-GB" dirty="0"/>
              <a:t>Gulls disperse to their winter locations which can mean they stay in Scotland.</a:t>
            </a:r>
          </a:p>
        </p:txBody>
      </p:sp>
      <p:sp>
        <p:nvSpPr>
          <p:cNvPr id="17" name="TextBox 16">
            <a:extLst>
              <a:ext uri="{FF2B5EF4-FFF2-40B4-BE49-F238E27FC236}">
                <a16:creationId xmlns:a16="http://schemas.microsoft.com/office/drawing/2014/main" xmlns="" id="{934632B0-D1E5-F05A-61E6-C64ED9B78F72}"/>
              </a:ext>
            </a:extLst>
          </p:cNvPr>
          <p:cNvSpPr txBox="1"/>
          <p:nvPr/>
        </p:nvSpPr>
        <p:spPr>
          <a:xfrm>
            <a:off x="-913206" y="2064117"/>
            <a:ext cx="6138332" cy="646331"/>
          </a:xfrm>
          <a:prstGeom prst="rect">
            <a:avLst/>
          </a:prstGeom>
          <a:noFill/>
        </p:spPr>
        <p:txBody>
          <a:bodyPr wrap="square">
            <a:spAutoFit/>
          </a:bodyPr>
          <a:lstStyle/>
          <a:p>
            <a:pPr algn="ctr"/>
            <a:r>
              <a:rPr lang="en-GB" dirty="0"/>
              <a:t>November to January</a:t>
            </a:r>
          </a:p>
          <a:p>
            <a:pPr algn="ctr"/>
            <a:r>
              <a:rPr lang="en-GB" dirty="0"/>
              <a:t>Gulls remain in winter locations. </a:t>
            </a:r>
          </a:p>
        </p:txBody>
      </p:sp>
      <p:sp>
        <p:nvSpPr>
          <p:cNvPr id="18" name="Arrow: Notched Right 17">
            <a:extLst>
              <a:ext uri="{FF2B5EF4-FFF2-40B4-BE49-F238E27FC236}">
                <a16:creationId xmlns:a16="http://schemas.microsoft.com/office/drawing/2014/main" xmlns="" id="{93CDB3B8-9784-C2DF-E619-3E1D575A73AE}"/>
              </a:ext>
            </a:extLst>
          </p:cNvPr>
          <p:cNvSpPr/>
          <p:nvPr/>
        </p:nvSpPr>
        <p:spPr>
          <a:xfrm rot="8703672">
            <a:off x="9120095" y="5651359"/>
            <a:ext cx="999067" cy="719666"/>
          </a:xfrm>
          <a:prstGeom prst="notch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Arrow: Notched Right 18">
            <a:extLst>
              <a:ext uri="{FF2B5EF4-FFF2-40B4-BE49-F238E27FC236}">
                <a16:creationId xmlns:a16="http://schemas.microsoft.com/office/drawing/2014/main" xmlns="" id="{7E802358-3EFB-3894-CECE-E56FDB996F4B}"/>
              </a:ext>
            </a:extLst>
          </p:cNvPr>
          <p:cNvSpPr/>
          <p:nvPr/>
        </p:nvSpPr>
        <p:spPr>
          <a:xfrm rot="13009262">
            <a:off x="1763362" y="5475101"/>
            <a:ext cx="999067" cy="719666"/>
          </a:xfrm>
          <a:prstGeom prst="notch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Arrow: Notched Right 19">
            <a:extLst>
              <a:ext uri="{FF2B5EF4-FFF2-40B4-BE49-F238E27FC236}">
                <a16:creationId xmlns:a16="http://schemas.microsoft.com/office/drawing/2014/main" xmlns="" id="{35F36952-5E86-9C00-172C-ABE5C8B7E63A}"/>
              </a:ext>
            </a:extLst>
          </p:cNvPr>
          <p:cNvSpPr/>
          <p:nvPr/>
        </p:nvSpPr>
        <p:spPr>
          <a:xfrm rot="16537560">
            <a:off x="1130751" y="3037280"/>
            <a:ext cx="999067" cy="719666"/>
          </a:xfrm>
          <a:prstGeom prst="notch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Arrow: Notched Right 20">
            <a:extLst>
              <a:ext uri="{FF2B5EF4-FFF2-40B4-BE49-F238E27FC236}">
                <a16:creationId xmlns:a16="http://schemas.microsoft.com/office/drawing/2014/main" xmlns="" id="{FDE35545-3BF9-E4B7-23BB-21CF83635B5C}"/>
              </a:ext>
            </a:extLst>
          </p:cNvPr>
          <p:cNvSpPr/>
          <p:nvPr/>
        </p:nvSpPr>
        <p:spPr>
          <a:xfrm rot="20207122">
            <a:off x="2505675" y="1241746"/>
            <a:ext cx="999067" cy="719666"/>
          </a:xfrm>
          <a:prstGeom prst="notch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Arrow: Notched Right 21">
            <a:extLst>
              <a:ext uri="{FF2B5EF4-FFF2-40B4-BE49-F238E27FC236}">
                <a16:creationId xmlns:a16="http://schemas.microsoft.com/office/drawing/2014/main" xmlns="" id="{6C17E986-1BBB-CDE6-7664-E54675CC6081}"/>
              </a:ext>
            </a:extLst>
          </p:cNvPr>
          <p:cNvSpPr/>
          <p:nvPr/>
        </p:nvSpPr>
        <p:spPr>
          <a:xfrm rot="6637201">
            <a:off x="10661564" y="3848101"/>
            <a:ext cx="799745" cy="589035"/>
          </a:xfrm>
          <a:prstGeom prst="notch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4" name="Picture 23">
            <a:extLst>
              <a:ext uri="{FF2B5EF4-FFF2-40B4-BE49-F238E27FC236}">
                <a16:creationId xmlns:a16="http://schemas.microsoft.com/office/drawing/2014/main" xmlns="" id="{C2DDC6EF-A147-A0D5-E5E1-27DDA4B9780A}"/>
              </a:ext>
            </a:extLst>
          </p:cNvPr>
          <p:cNvPicPr>
            <a:picLocks noChangeAspect="1"/>
          </p:cNvPicPr>
          <p:nvPr/>
        </p:nvPicPr>
        <p:blipFill>
          <a:blip r:embed="rId2"/>
          <a:stretch>
            <a:fillRect/>
          </a:stretch>
        </p:blipFill>
        <p:spPr>
          <a:xfrm>
            <a:off x="4224867" y="2219096"/>
            <a:ext cx="3128093" cy="2944722"/>
          </a:xfrm>
          <a:prstGeom prst="rect">
            <a:avLst/>
          </a:prstGeom>
        </p:spPr>
      </p:pic>
      <p:pic>
        <p:nvPicPr>
          <p:cNvPr id="28" name="Picture 27">
            <a:extLst>
              <a:ext uri="{FF2B5EF4-FFF2-40B4-BE49-F238E27FC236}">
                <a16:creationId xmlns:a16="http://schemas.microsoft.com/office/drawing/2014/main" xmlns="" id="{13829F5C-A38C-91B2-0B5C-62B59138D216}"/>
              </a:ext>
            </a:extLst>
          </p:cNvPr>
          <p:cNvPicPr>
            <a:picLocks noChangeAspect="1"/>
          </p:cNvPicPr>
          <p:nvPr/>
        </p:nvPicPr>
        <p:blipFill rotWithShape="1">
          <a:blip r:embed="rId3"/>
          <a:srcRect b="8366"/>
          <a:stretch/>
        </p:blipFill>
        <p:spPr>
          <a:xfrm>
            <a:off x="10186458" y="1"/>
            <a:ext cx="1047750" cy="1435634"/>
          </a:xfrm>
          <a:prstGeom prst="rect">
            <a:avLst/>
          </a:prstGeom>
        </p:spPr>
      </p:pic>
    </p:spTree>
    <p:extLst>
      <p:ext uri="{BB962C8B-B14F-4D97-AF65-F5344CB8AC3E}">
        <p14:creationId xmlns:p14="http://schemas.microsoft.com/office/powerpoint/2010/main" val="17166357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F5ABC5A5-D2EC-0420-C353-75DB582C0034}"/>
              </a:ext>
            </a:extLst>
          </p:cNvPr>
          <p:cNvSpPr txBox="1"/>
          <p:nvPr/>
        </p:nvSpPr>
        <p:spPr>
          <a:xfrm>
            <a:off x="1568114" y="6027790"/>
            <a:ext cx="2460175" cy="646331"/>
          </a:xfrm>
          <a:prstGeom prst="rect">
            <a:avLst/>
          </a:prstGeom>
          <a:noFill/>
        </p:spPr>
        <p:txBody>
          <a:bodyPr wrap="square" rtlCol="0">
            <a:spAutoFit/>
          </a:bodyPr>
          <a:lstStyle/>
          <a:p>
            <a:r>
              <a:rPr lang="en-GB" dirty="0"/>
              <a:t>Feb + Mar Return to</a:t>
            </a:r>
          </a:p>
          <a:p>
            <a:r>
              <a:rPr lang="en-GB" dirty="0"/>
              <a:t>breeding ground</a:t>
            </a:r>
          </a:p>
        </p:txBody>
      </p:sp>
      <p:sp>
        <p:nvSpPr>
          <p:cNvPr id="9" name="TextBox 8">
            <a:extLst>
              <a:ext uri="{FF2B5EF4-FFF2-40B4-BE49-F238E27FC236}">
                <a16:creationId xmlns:a16="http://schemas.microsoft.com/office/drawing/2014/main" xmlns="" id="{BC737698-CF23-96DF-C261-EC77612C67A3}"/>
              </a:ext>
            </a:extLst>
          </p:cNvPr>
          <p:cNvSpPr txBox="1"/>
          <p:nvPr/>
        </p:nvSpPr>
        <p:spPr>
          <a:xfrm>
            <a:off x="4862775" y="6180824"/>
            <a:ext cx="708848" cy="369332"/>
          </a:xfrm>
          <a:prstGeom prst="rect">
            <a:avLst/>
          </a:prstGeom>
          <a:noFill/>
        </p:spPr>
        <p:txBody>
          <a:bodyPr wrap="none" rtlCol="0">
            <a:spAutoFit/>
          </a:bodyPr>
          <a:lstStyle/>
          <a:p>
            <a:r>
              <a:rPr lang="en-GB" dirty="0"/>
              <a:t>Eggs</a:t>
            </a:r>
          </a:p>
        </p:txBody>
      </p:sp>
      <p:pic>
        <p:nvPicPr>
          <p:cNvPr id="14" name="Picture 13">
            <a:extLst>
              <a:ext uri="{FF2B5EF4-FFF2-40B4-BE49-F238E27FC236}">
                <a16:creationId xmlns:a16="http://schemas.microsoft.com/office/drawing/2014/main" xmlns="" id="{730ECB4A-6F34-D7E3-20BD-E09D5D0BDA67}"/>
              </a:ext>
            </a:extLst>
          </p:cNvPr>
          <p:cNvPicPr>
            <a:picLocks noChangeAspect="1"/>
          </p:cNvPicPr>
          <p:nvPr/>
        </p:nvPicPr>
        <p:blipFill>
          <a:blip r:embed="rId2"/>
          <a:stretch>
            <a:fillRect/>
          </a:stretch>
        </p:blipFill>
        <p:spPr>
          <a:xfrm>
            <a:off x="419528" y="136061"/>
            <a:ext cx="11352944" cy="5933777"/>
          </a:xfrm>
          <a:prstGeom prst="rect">
            <a:avLst/>
          </a:prstGeom>
        </p:spPr>
      </p:pic>
      <p:pic>
        <p:nvPicPr>
          <p:cNvPr id="2" name="Picture 1">
            <a:extLst>
              <a:ext uri="{FF2B5EF4-FFF2-40B4-BE49-F238E27FC236}">
                <a16:creationId xmlns:a16="http://schemas.microsoft.com/office/drawing/2014/main" xmlns="" id="{9DE72B93-D3CD-9710-1FA6-84BEDB06C98A}"/>
              </a:ext>
            </a:extLst>
          </p:cNvPr>
          <p:cNvPicPr>
            <a:picLocks noChangeAspect="1"/>
          </p:cNvPicPr>
          <p:nvPr/>
        </p:nvPicPr>
        <p:blipFill>
          <a:blip r:embed="rId3"/>
          <a:stretch>
            <a:fillRect/>
          </a:stretch>
        </p:blipFill>
        <p:spPr>
          <a:xfrm>
            <a:off x="510420" y="5760228"/>
            <a:ext cx="1008984" cy="949837"/>
          </a:xfrm>
          <a:prstGeom prst="rect">
            <a:avLst/>
          </a:prstGeom>
        </p:spPr>
      </p:pic>
      <p:sp>
        <p:nvSpPr>
          <p:cNvPr id="15" name="TextBox 14">
            <a:extLst>
              <a:ext uri="{FF2B5EF4-FFF2-40B4-BE49-F238E27FC236}">
                <a16:creationId xmlns:a16="http://schemas.microsoft.com/office/drawing/2014/main" xmlns="" id="{C6103C3A-36ED-DF2B-38E1-87D8CD01BEFF}"/>
              </a:ext>
            </a:extLst>
          </p:cNvPr>
          <p:cNvSpPr txBox="1"/>
          <p:nvPr/>
        </p:nvSpPr>
        <p:spPr>
          <a:xfrm>
            <a:off x="5825074" y="6174423"/>
            <a:ext cx="914033" cy="369332"/>
          </a:xfrm>
          <a:prstGeom prst="rect">
            <a:avLst/>
          </a:prstGeom>
          <a:noFill/>
        </p:spPr>
        <p:txBody>
          <a:bodyPr wrap="none" rtlCol="0">
            <a:spAutoFit/>
          </a:bodyPr>
          <a:lstStyle/>
          <a:p>
            <a:r>
              <a:rPr lang="en-GB" dirty="0"/>
              <a:t>Chicks</a:t>
            </a:r>
          </a:p>
        </p:txBody>
      </p:sp>
      <p:sp>
        <p:nvSpPr>
          <p:cNvPr id="16" name="TextBox 15">
            <a:extLst>
              <a:ext uri="{FF2B5EF4-FFF2-40B4-BE49-F238E27FC236}">
                <a16:creationId xmlns:a16="http://schemas.microsoft.com/office/drawing/2014/main" xmlns="" id="{6FB3EC46-3AA4-728C-8CF8-27EA4EE56CF0}"/>
              </a:ext>
            </a:extLst>
          </p:cNvPr>
          <p:cNvSpPr txBox="1"/>
          <p:nvPr/>
        </p:nvSpPr>
        <p:spPr>
          <a:xfrm>
            <a:off x="3895341" y="6179810"/>
            <a:ext cx="764953" cy="369332"/>
          </a:xfrm>
          <a:prstGeom prst="rect">
            <a:avLst/>
          </a:prstGeom>
          <a:noFill/>
        </p:spPr>
        <p:txBody>
          <a:bodyPr wrap="none" rtlCol="0">
            <a:spAutoFit/>
          </a:bodyPr>
          <a:lstStyle/>
          <a:p>
            <a:r>
              <a:rPr lang="en-GB" dirty="0"/>
              <a:t>Nests</a:t>
            </a:r>
          </a:p>
        </p:txBody>
      </p:sp>
      <p:sp>
        <p:nvSpPr>
          <p:cNvPr id="17" name="TextBox 16">
            <a:extLst>
              <a:ext uri="{FF2B5EF4-FFF2-40B4-BE49-F238E27FC236}">
                <a16:creationId xmlns:a16="http://schemas.microsoft.com/office/drawing/2014/main" xmlns="" id="{12F074C0-190E-1221-B4E8-070B40172621}"/>
              </a:ext>
            </a:extLst>
          </p:cNvPr>
          <p:cNvSpPr txBox="1"/>
          <p:nvPr/>
        </p:nvSpPr>
        <p:spPr>
          <a:xfrm>
            <a:off x="6896004" y="6166290"/>
            <a:ext cx="958917" cy="369332"/>
          </a:xfrm>
          <a:prstGeom prst="rect">
            <a:avLst/>
          </a:prstGeom>
          <a:noFill/>
        </p:spPr>
        <p:txBody>
          <a:bodyPr wrap="none" rtlCol="0">
            <a:spAutoFit/>
          </a:bodyPr>
          <a:lstStyle/>
          <a:p>
            <a:r>
              <a:rPr lang="en-GB" dirty="0"/>
              <a:t>Fledge</a:t>
            </a:r>
          </a:p>
        </p:txBody>
      </p:sp>
      <p:sp>
        <p:nvSpPr>
          <p:cNvPr id="18" name="TextBox 17">
            <a:extLst>
              <a:ext uri="{FF2B5EF4-FFF2-40B4-BE49-F238E27FC236}">
                <a16:creationId xmlns:a16="http://schemas.microsoft.com/office/drawing/2014/main" xmlns="" id="{3CCAFADB-CCAB-62AB-591A-F1126C9796C0}"/>
              </a:ext>
            </a:extLst>
          </p:cNvPr>
          <p:cNvSpPr txBox="1"/>
          <p:nvPr/>
        </p:nvSpPr>
        <p:spPr>
          <a:xfrm>
            <a:off x="8017905" y="6186647"/>
            <a:ext cx="3849131" cy="369332"/>
          </a:xfrm>
          <a:prstGeom prst="rect">
            <a:avLst/>
          </a:prstGeom>
          <a:noFill/>
        </p:spPr>
        <p:txBody>
          <a:bodyPr wrap="none" rtlCol="0">
            <a:spAutoFit/>
          </a:bodyPr>
          <a:lstStyle/>
          <a:p>
            <a:r>
              <a:rPr lang="en-GB" dirty="0"/>
              <a:t>Return to winter feeding grounds</a:t>
            </a:r>
          </a:p>
        </p:txBody>
      </p:sp>
    </p:spTree>
    <p:extLst>
      <p:ext uri="{BB962C8B-B14F-4D97-AF65-F5344CB8AC3E}">
        <p14:creationId xmlns:p14="http://schemas.microsoft.com/office/powerpoint/2010/main" val="34555751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xmlns="" id="{CA9F69C2-611C-4922-B0FF-DE5C4BCF2E3C}"/>
              </a:ext>
            </a:extLst>
          </p:cNvPr>
          <p:cNvGraphicFramePr>
            <a:graphicFrameLocks/>
          </p:cNvGraphicFramePr>
          <p:nvPr>
            <p:extLst>
              <p:ext uri="{D42A27DB-BD31-4B8C-83A1-F6EECF244321}">
                <p14:modId xmlns:p14="http://schemas.microsoft.com/office/powerpoint/2010/main" val="2781445244"/>
              </p:ext>
            </p:extLst>
          </p:nvPr>
        </p:nvGraphicFramePr>
        <p:xfrm>
          <a:off x="5204151" y="55656"/>
          <a:ext cx="6905656" cy="6746687"/>
        </p:xfrm>
        <a:graphic>
          <a:graphicData uri="http://schemas.openxmlformats.org/drawingml/2006/chart">
            <c:chart xmlns:c="http://schemas.openxmlformats.org/drawingml/2006/chart" xmlns:r="http://schemas.openxmlformats.org/officeDocument/2006/relationships" r:id="rId3"/>
          </a:graphicData>
        </a:graphic>
      </p:graphicFrame>
      <p:pic>
        <p:nvPicPr>
          <p:cNvPr id="4" name="Picture 3">
            <a:extLst>
              <a:ext uri="{FF2B5EF4-FFF2-40B4-BE49-F238E27FC236}">
                <a16:creationId xmlns:a16="http://schemas.microsoft.com/office/drawing/2014/main" xmlns="" id="{185CC13E-33DA-C898-677C-103371CCED63}"/>
              </a:ext>
            </a:extLst>
          </p:cNvPr>
          <p:cNvPicPr>
            <a:picLocks noChangeAspect="1"/>
          </p:cNvPicPr>
          <p:nvPr/>
        </p:nvPicPr>
        <p:blipFill>
          <a:blip r:embed="rId4"/>
          <a:stretch>
            <a:fillRect/>
          </a:stretch>
        </p:blipFill>
        <p:spPr>
          <a:xfrm>
            <a:off x="372144" y="794857"/>
            <a:ext cx="4314825" cy="5791200"/>
          </a:xfrm>
          <a:prstGeom prst="rect">
            <a:avLst/>
          </a:prstGeom>
        </p:spPr>
      </p:pic>
      <p:sp>
        <p:nvSpPr>
          <p:cNvPr id="3" name="TextBox 2">
            <a:extLst>
              <a:ext uri="{FF2B5EF4-FFF2-40B4-BE49-F238E27FC236}">
                <a16:creationId xmlns:a16="http://schemas.microsoft.com/office/drawing/2014/main" xmlns="" id="{1BB9CCBB-CB2D-946A-EDB6-C64581E19F98}"/>
              </a:ext>
            </a:extLst>
          </p:cNvPr>
          <p:cNvSpPr txBox="1"/>
          <p:nvPr/>
        </p:nvSpPr>
        <p:spPr>
          <a:xfrm>
            <a:off x="372144" y="55656"/>
            <a:ext cx="4384534" cy="646331"/>
          </a:xfrm>
          <a:prstGeom prst="rect">
            <a:avLst/>
          </a:prstGeom>
          <a:noFill/>
        </p:spPr>
        <p:txBody>
          <a:bodyPr wrap="none" rtlCol="0">
            <a:spAutoFit/>
          </a:bodyPr>
          <a:lstStyle/>
          <a:p>
            <a:r>
              <a:rPr lang="en-GB" dirty="0"/>
              <a:t>Not just a costal issue. The map shows</a:t>
            </a:r>
          </a:p>
          <a:p>
            <a:r>
              <a:rPr lang="en-GB" dirty="0"/>
              <a:t>areas where gulls have caused issues</a:t>
            </a:r>
          </a:p>
        </p:txBody>
      </p:sp>
      <p:sp>
        <p:nvSpPr>
          <p:cNvPr id="5" name="TextBox 4">
            <a:extLst>
              <a:ext uri="{FF2B5EF4-FFF2-40B4-BE49-F238E27FC236}">
                <a16:creationId xmlns:a16="http://schemas.microsoft.com/office/drawing/2014/main" xmlns="" id="{8FEB9532-39E4-BA73-0C93-4EBFC294ADE1}"/>
              </a:ext>
            </a:extLst>
          </p:cNvPr>
          <p:cNvSpPr txBox="1"/>
          <p:nvPr/>
        </p:nvSpPr>
        <p:spPr>
          <a:xfrm>
            <a:off x="3467568" y="5262618"/>
            <a:ext cx="1289110" cy="1323439"/>
          </a:xfrm>
          <a:prstGeom prst="rect">
            <a:avLst/>
          </a:prstGeom>
          <a:noFill/>
        </p:spPr>
        <p:txBody>
          <a:bodyPr wrap="square" rtlCol="0">
            <a:spAutoFit/>
          </a:bodyPr>
          <a:lstStyle/>
          <a:p>
            <a:r>
              <a:rPr lang="en-GB" sz="1600" dirty="0">
                <a:solidFill>
                  <a:srgbClr val="FF0000"/>
                </a:solidFill>
              </a:rPr>
              <a:t>Red dots make up 75% of issues recorded</a:t>
            </a:r>
          </a:p>
        </p:txBody>
      </p:sp>
    </p:spTree>
    <p:extLst>
      <p:ext uri="{BB962C8B-B14F-4D97-AF65-F5344CB8AC3E}">
        <p14:creationId xmlns:p14="http://schemas.microsoft.com/office/powerpoint/2010/main" val="8844811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FC0FF71-2A9D-1DE4-C2F6-9C7E609FA6E1}"/>
              </a:ext>
            </a:extLst>
          </p:cNvPr>
          <p:cNvSpPr>
            <a:spLocks noGrp="1"/>
          </p:cNvSpPr>
          <p:nvPr>
            <p:ph type="title"/>
          </p:nvPr>
        </p:nvSpPr>
        <p:spPr>
          <a:xfrm>
            <a:off x="192797" y="75088"/>
            <a:ext cx="10162837" cy="1400530"/>
          </a:xfrm>
        </p:spPr>
        <p:txBody>
          <a:bodyPr/>
          <a:lstStyle/>
          <a:p>
            <a:r>
              <a:rPr lang="en-GB" sz="2800" dirty="0"/>
              <a:t>What can </a:t>
            </a:r>
            <a:r>
              <a:rPr lang="en-GB" sz="2800" b="1" dirty="0">
                <a:solidFill>
                  <a:srgbClr val="FFFF00"/>
                </a:solidFill>
              </a:rPr>
              <a:t>WE</a:t>
            </a:r>
            <a:r>
              <a:rPr lang="en-GB" sz="2800" dirty="0"/>
              <a:t> do to persuade gulls to move to an area where they can breed in peace and not impact on us.</a:t>
            </a:r>
          </a:p>
        </p:txBody>
      </p:sp>
      <p:sp>
        <p:nvSpPr>
          <p:cNvPr id="3" name="TextBox 2">
            <a:extLst>
              <a:ext uri="{FF2B5EF4-FFF2-40B4-BE49-F238E27FC236}">
                <a16:creationId xmlns:a16="http://schemas.microsoft.com/office/drawing/2014/main" xmlns="" id="{2F0AC65C-AA4C-3CA4-0F5B-DB36957E894E}"/>
              </a:ext>
            </a:extLst>
          </p:cNvPr>
          <p:cNvSpPr txBox="1"/>
          <p:nvPr/>
        </p:nvSpPr>
        <p:spPr>
          <a:xfrm>
            <a:off x="3866775" y="1475618"/>
            <a:ext cx="3835400" cy="1200329"/>
          </a:xfrm>
          <a:prstGeom prst="rect">
            <a:avLst/>
          </a:prstGeom>
          <a:noFill/>
        </p:spPr>
        <p:txBody>
          <a:bodyPr wrap="square" rtlCol="0">
            <a:spAutoFit/>
          </a:bodyPr>
          <a:lstStyle/>
          <a:p>
            <a:pPr algn="ctr"/>
            <a:r>
              <a:rPr lang="en-GB" sz="3600" b="1" dirty="0">
                <a:solidFill>
                  <a:srgbClr val="FFFF00"/>
                </a:solidFill>
              </a:rPr>
              <a:t>Work together as a community</a:t>
            </a:r>
          </a:p>
        </p:txBody>
      </p:sp>
      <p:sp>
        <p:nvSpPr>
          <p:cNvPr id="4" name="TextBox 3">
            <a:extLst>
              <a:ext uri="{FF2B5EF4-FFF2-40B4-BE49-F238E27FC236}">
                <a16:creationId xmlns:a16="http://schemas.microsoft.com/office/drawing/2014/main" xmlns="" id="{90209155-08FF-5E20-29E8-6DFAD330691A}"/>
              </a:ext>
            </a:extLst>
          </p:cNvPr>
          <p:cNvSpPr txBox="1"/>
          <p:nvPr/>
        </p:nvSpPr>
        <p:spPr>
          <a:xfrm>
            <a:off x="4067551" y="4920176"/>
            <a:ext cx="4072402" cy="1631216"/>
          </a:xfrm>
          <a:prstGeom prst="rect">
            <a:avLst/>
          </a:prstGeom>
          <a:noFill/>
        </p:spPr>
        <p:txBody>
          <a:bodyPr wrap="square" rtlCol="0">
            <a:spAutoFit/>
          </a:bodyPr>
          <a:lstStyle/>
          <a:p>
            <a:pPr algn="ctr"/>
            <a:r>
              <a:rPr lang="en-GB" sz="2000" dirty="0"/>
              <a:t>Only use bird feeders designed for garden birds or as a compromise just feed birds in the winter months when there is less food available.</a:t>
            </a:r>
          </a:p>
        </p:txBody>
      </p:sp>
      <p:sp>
        <p:nvSpPr>
          <p:cNvPr id="5" name="TextBox 4">
            <a:extLst>
              <a:ext uri="{FF2B5EF4-FFF2-40B4-BE49-F238E27FC236}">
                <a16:creationId xmlns:a16="http://schemas.microsoft.com/office/drawing/2014/main" xmlns="" id="{898EFC1F-B5FA-6152-E73A-8E660F68EB24}"/>
              </a:ext>
            </a:extLst>
          </p:cNvPr>
          <p:cNvSpPr txBox="1"/>
          <p:nvPr/>
        </p:nvSpPr>
        <p:spPr>
          <a:xfrm>
            <a:off x="8057118" y="4934644"/>
            <a:ext cx="3835400" cy="707886"/>
          </a:xfrm>
          <a:prstGeom prst="rect">
            <a:avLst/>
          </a:prstGeom>
          <a:noFill/>
        </p:spPr>
        <p:txBody>
          <a:bodyPr wrap="square" rtlCol="0">
            <a:spAutoFit/>
          </a:bodyPr>
          <a:lstStyle/>
          <a:p>
            <a:pPr algn="ctr"/>
            <a:r>
              <a:rPr lang="en-GB" sz="2000" dirty="0"/>
              <a:t>Dispose of food waste securely in bins</a:t>
            </a:r>
          </a:p>
        </p:txBody>
      </p:sp>
      <p:sp>
        <p:nvSpPr>
          <p:cNvPr id="6" name="TextBox 5">
            <a:extLst>
              <a:ext uri="{FF2B5EF4-FFF2-40B4-BE49-F238E27FC236}">
                <a16:creationId xmlns:a16="http://schemas.microsoft.com/office/drawing/2014/main" xmlns="" id="{1E9A6E81-BFF3-1E4B-BDC5-72F9BB2B354F}"/>
              </a:ext>
            </a:extLst>
          </p:cNvPr>
          <p:cNvSpPr txBox="1"/>
          <p:nvPr/>
        </p:nvSpPr>
        <p:spPr>
          <a:xfrm>
            <a:off x="1135365" y="3339353"/>
            <a:ext cx="3835399" cy="707886"/>
          </a:xfrm>
          <a:prstGeom prst="rect">
            <a:avLst/>
          </a:prstGeom>
          <a:noFill/>
        </p:spPr>
        <p:txBody>
          <a:bodyPr wrap="square" rtlCol="0">
            <a:spAutoFit/>
          </a:bodyPr>
          <a:lstStyle/>
          <a:p>
            <a:pPr algn="ctr"/>
            <a:r>
              <a:rPr lang="en-GB" sz="2000" dirty="0"/>
              <a:t>Learn more about gulls, what to expect and when  </a:t>
            </a:r>
          </a:p>
        </p:txBody>
      </p:sp>
      <p:sp>
        <p:nvSpPr>
          <p:cNvPr id="7" name="TextBox 6">
            <a:extLst>
              <a:ext uri="{FF2B5EF4-FFF2-40B4-BE49-F238E27FC236}">
                <a16:creationId xmlns:a16="http://schemas.microsoft.com/office/drawing/2014/main" xmlns="" id="{3A835DBA-4F68-5E65-CEE9-72CD7B44E78C}"/>
              </a:ext>
            </a:extLst>
          </p:cNvPr>
          <p:cNvSpPr txBox="1"/>
          <p:nvPr/>
        </p:nvSpPr>
        <p:spPr>
          <a:xfrm>
            <a:off x="506332" y="4902483"/>
            <a:ext cx="3252867" cy="1323439"/>
          </a:xfrm>
          <a:prstGeom prst="rect">
            <a:avLst/>
          </a:prstGeom>
          <a:noFill/>
        </p:spPr>
        <p:txBody>
          <a:bodyPr wrap="square" rtlCol="0">
            <a:spAutoFit/>
          </a:bodyPr>
          <a:lstStyle/>
          <a:p>
            <a:pPr algn="ctr"/>
            <a:r>
              <a:rPr lang="en-GB" sz="2000" dirty="0"/>
              <a:t>Take preventative measures to make your property less appealing to nest on</a:t>
            </a:r>
          </a:p>
        </p:txBody>
      </p:sp>
      <p:sp>
        <p:nvSpPr>
          <p:cNvPr id="8" name="TextBox 7">
            <a:extLst>
              <a:ext uri="{FF2B5EF4-FFF2-40B4-BE49-F238E27FC236}">
                <a16:creationId xmlns:a16="http://schemas.microsoft.com/office/drawing/2014/main" xmlns="" id="{73BD2B61-551C-B589-0F78-96AA7126A1CE}"/>
              </a:ext>
            </a:extLst>
          </p:cNvPr>
          <p:cNvSpPr txBox="1"/>
          <p:nvPr/>
        </p:nvSpPr>
        <p:spPr>
          <a:xfrm>
            <a:off x="6182329" y="3265116"/>
            <a:ext cx="4874306" cy="1323439"/>
          </a:xfrm>
          <a:prstGeom prst="rect">
            <a:avLst/>
          </a:prstGeom>
          <a:noFill/>
        </p:spPr>
        <p:txBody>
          <a:bodyPr wrap="square" rtlCol="0">
            <a:spAutoFit/>
          </a:bodyPr>
          <a:lstStyle/>
          <a:p>
            <a:pPr algn="ctr"/>
            <a:r>
              <a:rPr lang="en-GB" sz="2000" dirty="0"/>
              <a:t>As a last resource apply for a license from Nature Scot if it’s a public health or safety issue after preventative measures have been taken</a:t>
            </a:r>
          </a:p>
        </p:txBody>
      </p:sp>
    </p:spTree>
    <p:extLst>
      <p:ext uri="{BB962C8B-B14F-4D97-AF65-F5344CB8AC3E}">
        <p14:creationId xmlns:p14="http://schemas.microsoft.com/office/powerpoint/2010/main" val="12646327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5C56EE0-6834-44A4-45F4-B3D9DE61E6AD}"/>
              </a:ext>
            </a:extLst>
          </p:cNvPr>
          <p:cNvSpPr>
            <a:spLocks noGrp="1"/>
          </p:cNvSpPr>
          <p:nvPr>
            <p:ph type="title"/>
          </p:nvPr>
        </p:nvSpPr>
        <p:spPr>
          <a:xfrm>
            <a:off x="386555" y="207185"/>
            <a:ext cx="9404723" cy="1400530"/>
          </a:xfrm>
        </p:spPr>
        <p:txBody>
          <a:bodyPr/>
          <a:lstStyle/>
          <a:p>
            <a:r>
              <a:rPr lang="en-GB" sz="2400" dirty="0"/>
              <a:t>NatureScot will only issue a license if there is a risk to public health or safety and preventative measure have been taken.</a:t>
            </a:r>
          </a:p>
        </p:txBody>
      </p:sp>
      <p:sp>
        <p:nvSpPr>
          <p:cNvPr id="4" name="TextBox 3">
            <a:extLst>
              <a:ext uri="{FF2B5EF4-FFF2-40B4-BE49-F238E27FC236}">
                <a16:creationId xmlns:a16="http://schemas.microsoft.com/office/drawing/2014/main" xmlns="" id="{9DA92465-935E-28D2-E900-7D04DE561AE6}"/>
              </a:ext>
            </a:extLst>
          </p:cNvPr>
          <p:cNvSpPr txBox="1"/>
          <p:nvPr/>
        </p:nvSpPr>
        <p:spPr>
          <a:xfrm>
            <a:off x="386555" y="1181392"/>
            <a:ext cx="11114089" cy="6066917"/>
          </a:xfrm>
          <a:prstGeom prst="rect">
            <a:avLst/>
          </a:prstGeom>
          <a:noFill/>
        </p:spPr>
        <p:txBody>
          <a:bodyPr wrap="square">
            <a:spAutoFit/>
          </a:bodyPr>
          <a:lstStyle/>
          <a:p>
            <a:r>
              <a:rPr lang="en-GB" sz="20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Diving </a:t>
            </a:r>
            <a:r>
              <a:rPr lang="en-GB" sz="2000" dirty="0">
                <a:solidFill>
                  <a:srgbClr val="FFFF00"/>
                </a:solidFill>
                <a:latin typeface="Aptos" panose="020B0004020202020204" pitchFamily="34" charset="0"/>
                <a:ea typeface="Aptos" panose="020B0004020202020204" pitchFamily="34" charset="0"/>
                <a:cs typeface="Times New Roman" panose="02020603050405020304" pitchFamily="18" charset="0"/>
              </a:rPr>
              <a:t>Bombing </a:t>
            </a:r>
          </a:p>
          <a:p>
            <a:endParaRPr lang="en-GB" sz="2000" dirty="0">
              <a:latin typeface="Aptos" panose="020B0004020202020204" pitchFamily="34" charset="0"/>
              <a:ea typeface="Aptos" panose="020B0004020202020204" pitchFamily="34" charset="0"/>
              <a:cs typeface="Times New Roman" panose="02020603050405020304" pitchFamily="18" charset="0"/>
            </a:endParaRPr>
          </a:p>
          <a:p>
            <a:r>
              <a:rPr lang="en-GB" sz="2000" kern="100" dirty="0">
                <a:latin typeface="Aptos" panose="020B0004020202020204" pitchFamily="34" charset="0"/>
                <a:ea typeface="Aptos" panose="020B0004020202020204" pitchFamily="34" charset="0"/>
                <a:cs typeface="Times New Roman" panose="02020603050405020304" pitchFamily="18" charset="0"/>
              </a:rPr>
              <a:t>This is </a:t>
            </a:r>
            <a:r>
              <a:rPr lang="en-GB" sz="2000" kern="100" dirty="0">
                <a:effectLst/>
                <a:latin typeface="Aptos" panose="020B0004020202020204" pitchFamily="34" charset="0"/>
                <a:ea typeface="Aptos" panose="020B0004020202020204" pitchFamily="34" charset="0"/>
                <a:cs typeface="Times New Roman" panose="02020603050405020304" pitchFamily="18" charset="0"/>
              </a:rPr>
              <a:t>considered </a:t>
            </a:r>
            <a:r>
              <a:rPr lang="en-GB" sz="2000" dirty="0">
                <a:effectLst/>
                <a:latin typeface="Aptos" panose="020B0004020202020204" pitchFamily="34" charset="0"/>
                <a:ea typeface="Aptos" panose="020B0004020202020204" pitchFamily="34" charset="0"/>
                <a:cs typeface="Times New Roman" panose="02020603050405020304" pitchFamily="18" charset="0"/>
              </a:rPr>
              <a:t>when it is a vulnerable person or group of persons, for example someone who is unable to defend themselves due to working at height, or due to certain forms of disability.</a:t>
            </a:r>
          </a:p>
          <a:p>
            <a:endParaRPr lang="en-GB" dirty="0">
              <a:solidFill>
                <a:srgbClr val="FFFF00"/>
              </a:solidFill>
              <a:latin typeface="Aptos" panose="020B0004020202020204" pitchFamily="34" charset="0"/>
              <a:cs typeface="Times New Roman" panose="02020603050405020304" pitchFamily="18" charset="0"/>
            </a:endParaRPr>
          </a:p>
          <a:p>
            <a:pPr>
              <a:lnSpc>
                <a:spcPct val="107000"/>
              </a:lnSpc>
              <a:spcAft>
                <a:spcPts val="800"/>
              </a:spcAft>
            </a:pPr>
            <a:r>
              <a:rPr lang="en-GB" sz="2000"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Noise disturbance</a:t>
            </a:r>
          </a:p>
          <a:p>
            <a:pPr>
              <a:lnSpc>
                <a:spcPct val="107000"/>
              </a:lnSpc>
              <a:spcAft>
                <a:spcPts val="800"/>
              </a:spcAft>
            </a:pPr>
            <a:r>
              <a:rPr lang="en-GB" sz="2000" kern="100" dirty="0">
                <a:latin typeface="Aptos" panose="020B0004020202020204" pitchFamily="34" charset="0"/>
                <a:ea typeface="Aptos" panose="020B0004020202020204" pitchFamily="34" charset="0"/>
                <a:cs typeface="Times New Roman" panose="02020603050405020304" pitchFamily="18" charset="0"/>
              </a:rPr>
              <a:t>This is </a:t>
            </a:r>
            <a:r>
              <a:rPr lang="en-GB" sz="2000" kern="100" dirty="0">
                <a:effectLst/>
                <a:latin typeface="Aptos" panose="020B0004020202020204" pitchFamily="34" charset="0"/>
                <a:ea typeface="Aptos" panose="020B0004020202020204" pitchFamily="34" charset="0"/>
                <a:cs typeface="Times New Roman" panose="02020603050405020304" pitchFamily="18" charset="0"/>
              </a:rPr>
              <a:t>considered under exceptional circumstances and will require clear well evidenced reasoning why there is no other suitable alternative to licencing.</a:t>
            </a:r>
          </a:p>
          <a:p>
            <a:endParaRPr lang="en-GB" dirty="0"/>
          </a:p>
          <a:p>
            <a:pPr>
              <a:lnSpc>
                <a:spcPct val="107000"/>
              </a:lnSpc>
              <a:spcAft>
                <a:spcPts val="800"/>
              </a:spcAft>
            </a:pPr>
            <a:r>
              <a:rPr lang="en-GB" sz="2000"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Droppings contaminating foodstuffs</a:t>
            </a:r>
          </a:p>
          <a:p>
            <a:pPr>
              <a:lnSpc>
                <a:spcPct val="107000"/>
              </a:lnSpc>
              <a:spcAft>
                <a:spcPts val="800"/>
              </a:spcAft>
            </a:pPr>
            <a:r>
              <a:rPr lang="en-GB" sz="2000" kern="100" dirty="0">
                <a:effectLst/>
                <a:latin typeface="Aptos" panose="020B0004020202020204" pitchFamily="34" charset="0"/>
                <a:ea typeface="Aptos" panose="020B0004020202020204" pitchFamily="34" charset="0"/>
                <a:cs typeface="Times New Roman" panose="02020603050405020304" pitchFamily="18" charset="0"/>
              </a:rPr>
              <a:t>This qualifies as a risk where the gull droppings are directly falling into or on food processing or preparation areas or accumulating in high quantities in dining areas. </a:t>
            </a:r>
          </a:p>
          <a:p>
            <a:pPr>
              <a:lnSpc>
                <a:spcPct val="107000"/>
              </a:lnSpc>
              <a:spcAft>
                <a:spcPts val="800"/>
              </a:spcAft>
            </a:pPr>
            <a:endParaRPr lang="en-GB" kern="100" dirty="0">
              <a:solidFill>
                <a:srgbClr val="FFFF00"/>
              </a:solidFill>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2000"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They will assess each case by case.	</a:t>
            </a:r>
            <a:r>
              <a:rPr lang="en-GB" sz="1800" dirty="0">
                <a:effectLst/>
                <a:latin typeface="Aptos" panose="020B0004020202020204" pitchFamily="34" charset="0"/>
                <a:ea typeface="Aptos" panose="020B0004020202020204" pitchFamily="34" charset="0"/>
                <a:cs typeface="Aptos" panose="020B0004020202020204" pitchFamily="34" charset="0"/>
              </a:rPr>
              <a:t>For a more in-depth explanation on licensing, please see NatureScot’s gull management page: </a:t>
            </a:r>
            <a:r>
              <a:rPr lang="en-GB" sz="1800" u="sng" dirty="0">
                <a:solidFill>
                  <a:srgbClr val="467886"/>
                </a:solidFill>
                <a:effectLst/>
                <a:latin typeface="Aptos" panose="020B0004020202020204" pitchFamily="34" charset="0"/>
                <a:ea typeface="Aptos" panose="020B0004020202020204" pitchFamily="34" charset="0"/>
                <a:cs typeface="Aptos" panose="020B0004020202020204" pitchFamily="34" charset="0"/>
                <a:hlinkClick r:id="rId3"/>
              </a:rPr>
              <a:t>https://www.nature.scot/doc/guidance-gull-management</a:t>
            </a:r>
            <a:r>
              <a:rPr lang="en-GB" sz="1800" dirty="0">
                <a:effectLst/>
                <a:latin typeface="Aptos" panose="020B0004020202020204" pitchFamily="34" charset="0"/>
                <a:ea typeface="Aptos" panose="020B0004020202020204" pitchFamily="34" charset="0"/>
                <a:cs typeface="Aptos" panose="020B0004020202020204" pitchFamily="34" charset="0"/>
              </a:rPr>
              <a:t> </a:t>
            </a:r>
          </a:p>
          <a:p>
            <a:pPr>
              <a:lnSpc>
                <a:spcPct val="107000"/>
              </a:lnSpc>
              <a:spcAft>
                <a:spcPts val="800"/>
              </a:spcAft>
            </a:pPr>
            <a:r>
              <a:rPr lang="en-GB" sz="1800"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p>
          <a:p>
            <a:endParaRPr lang="en-GB" dirty="0"/>
          </a:p>
        </p:txBody>
      </p:sp>
      <p:sp>
        <p:nvSpPr>
          <p:cNvPr id="5" name="TextBox 7">
            <a:extLst>
              <a:ext uri="{FF2B5EF4-FFF2-40B4-BE49-F238E27FC236}">
                <a16:creationId xmlns:a16="http://schemas.microsoft.com/office/drawing/2014/main" xmlns="" id="{3B45D8E2-F6CA-1733-D1ED-3AA27FA15864}"/>
              </a:ext>
            </a:extLst>
          </p:cNvPr>
          <p:cNvSpPr txBox="1"/>
          <p:nvPr/>
        </p:nvSpPr>
        <p:spPr>
          <a:xfrm>
            <a:off x="10060668" y="6504575"/>
            <a:ext cx="1659429" cy="276999"/>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200" dirty="0"/>
              <a:t>Source: NatureScot</a:t>
            </a:r>
          </a:p>
        </p:txBody>
      </p:sp>
    </p:spTree>
    <p:extLst>
      <p:ext uri="{BB962C8B-B14F-4D97-AF65-F5344CB8AC3E}">
        <p14:creationId xmlns:p14="http://schemas.microsoft.com/office/powerpoint/2010/main" val="36910284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031B9E6-1741-4ACA-B023-06EFD55E1083}"/>
              </a:ext>
            </a:extLst>
          </p:cNvPr>
          <p:cNvSpPr>
            <a:spLocks noGrp="1"/>
          </p:cNvSpPr>
          <p:nvPr>
            <p:ph type="title"/>
          </p:nvPr>
        </p:nvSpPr>
        <p:spPr>
          <a:xfrm>
            <a:off x="1151467" y="386466"/>
            <a:ext cx="9404723" cy="1400530"/>
          </a:xfrm>
        </p:spPr>
        <p:txBody>
          <a:bodyPr/>
          <a:lstStyle/>
          <a:p>
            <a:r>
              <a:rPr lang="en-GB" sz="3600" dirty="0"/>
              <a:t>Handy advice</a:t>
            </a:r>
          </a:p>
        </p:txBody>
      </p:sp>
      <p:sp>
        <p:nvSpPr>
          <p:cNvPr id="3" name="TextBox 2">
            <a:extLst>
              <a:ext uri="{FF2B5EF4-FFF2-40B4-BE49-F238E27FC236}">
                <a16:creationId xmlns:a16="http://schemas.microsoft.com/office/drawing/2014/main" xmlns="" id="{D0414822-F7D5-D5E7-3898-F7DF29471A9A}"/>
              </a:ext>
            </a:extLst>
          </p:cNvPr>
          <p:cNvSpPr txBox="1"/>
          <p:nvPr/>
        </p:nvSpPr>
        <p:spPr>
          <a:xfrm>
            <a:off x="1103948" y="2345266"/>
            <a:ext cx="7380354" cy="4308872"/>
          </a:xfrm>
          <a:prstGeom prst="rect">
            <a:avLst/>
          </a:prstGeom>
          <a:noFill/>
        </p:spPr>
        <p:txBody>
          <a:bodyPr wrap="none" rtlCol="0">
            <a:spAutoFit/>
          </a:bodyPr>
          <a:lstStyle/>
          <a:p>
            <a:pPr algn="l" rtl="0" fontAlgn="base"/>
            <a:r>
              <a:rPr lang="en-GB" sz="2000" b="0" i="0" u="sng" strike="noStrike" dirty="0">
                <a:solidFill>
                  <a:srgbClr val="FFFF00"/>
                </a:solidFill>
                <a:effectLst/>
                <a:latin typeface="Calibri" panose="020F0502020204030204" pitchFamily="34" charset="0"/>
                <a:hlinkClick r:id="rId2">
                  <a:extLst>
                    <a:ext uri="{A12FA001-AC4F-418D-AE19-62706E023703}">
                      <ahyp:hlinkClr xmlns:ahyp="http://schemas.microsoft.com/office/drawing/2018/hyperlinkcolor" xmlns="" val="tx"/>
                    </a:ext>
                  </a:extLst>
                </a:hlinkClick>
              </a:rPr>
              <a:t>Gulls and Seagulls | Wildlife Advice | RSPCA - RSPCA - rspca.org.uk</a:t>
            </a:r>
            <a:r>
              <a:rPr lang="en-GB" sz="2000" b="0" i="0" dirty="0">
                <a:solidFill>
                  <a:srgbClr val="FFFF00"/>
                </a:solidFill>
                <a:effectLst/>
                <a:latin typeface="Calibri" panose="020F0502020204030204" pitchFamily="34" charset="0"/>
              </a:rPr>
              <a:t> </a:t>
            </a:r>
          </a:p>
          <a:p>
            <a:pPr algn="l" rtl="0" fontAlgn="base"/>
            <a:endParaRPr lang="en-GB" sz="2000" dirty="0">
              <a:solidFill>
                <a:srgbClr val="FFFF00"/>
              </a:solidFill>
              <a:highlight>
                <a:srgbClr val="FFFFFF"/>
              </a:highlight>
              <a:latin typeface="Calibri" panose="020F0502020204030204" pitchFamily="34" charset="0"/>
            </a:endParaRPr>
          </a:p>
          <a:p>
            <a:pPr algn="l" rtl="0" fontAlgn="base"/>
            <a:r>
              <a:rPr lang="en-GB" sz="2000" b="0" i="0" u="sng" strike="noStrike" dirty="0">
                <a:solidFill>
                  <a:srgbClr val="FFFF00"/>
                </a:solidFill>
                <a:effectLst/>
                <a:latin typeface="Calibri" panose="020F0502020204030204" pitchFamily="34" charset="0"/>
                <a:hlinkClick r:id="rId3">
                  <a:extLst>
                    <a:ext uri="{A12FA001-AC4F-418D-AE19-62706E023703}">
                      <ahyp:hlinkClr xmlns:ahyp="http://schemas.microsoft.com/office/drawing/2018/hyperlinkcolor" xmlns="" val="tx"/>
                    </a:ext>
                  </a:extLst>
                </a:hlinkClick>
              </a:rPr>
              <a:t>How To Keep Gulls Away | Deterrents | RSPCA - RSPCA - rspca.org.uk</a:t>
            </a:r>
            <a:r>
              <a:rPr lang="en-GB" sz="2000" b="0" i="0" dirty="0">
                <a:solidFill>
                  <a:srgbClr val="FFFF00"/>
                </a:solidFill>
                <a:effectLst/>
                <a:latin typeface="Calibri" panose="020F0502020204030204" pitchFamily="34" charset="0"/>
              </a:rPr>
              <a:t> </a:t>
            </a:r>
          </a:p>
          <a:p>
            <a:pPr algn="l" rtl="0" fontAlgn="base"/>
            <a:endParaRPr lang="en-GB" sz="2000" dirty="0">
              <a:solidFill>
                <a:srgbClr val="FF0000"/>
              </a:solidFill>
              <a:latin typeface="Calibri" panose="020F0502020204030204" pitchFamily="34" charset="0"/>
            </a:endParaRPr>
          </a:p>
          <a:p>
            <a:pPr algn="l" rtl="0" fontAlgn="base"/>
            <a:endParaRPr lang="en-GB" sz="2000" dirty="0">
              <a:solidFill>
                <a:srgbClr val="000000"/>
              </a:solidFill>
              <a:highlight>
                <a:srgbClr val="FFFFFF"/>
              </a:highlight>
              <a:latin typeface="Calibri" panose="020F0502020204030204" pitchFamily="34" charset="0"/>
            </a:endParaRPr>
          </a:p>
          <a:p>
            <a:pPr algn="l" rtl="0" fontAlgn="base"/>
            <a:endParaRPr lang="en-GB" sz="2000" dirty="0">
              <a:solidFill>
                <a:srgbClr val="000000"/>
              </a:solidFill>
              <a:highlight>
                <a:srgbClr val="FFFFFF"/>
              </a:highlight>
              <a:latin typeface="Calibri" panose="020F0502020204030204" pitchFamily="34" charset="0"/>
            </a:endParaRPr>
          </a:p>
          <a:p>
            <a:pPr algn="l" rtl="0" fontAlgn="base"/>
            <a:r>
              <a:rPr lang="en-GB" sz="2000" u="sng" dirty="0">
                <a:solidFill>
                  <a:srgbClr val="FFFF00"/>
                </a:solidFill>
                <a:latin typeface="Calibri" panose="020F0502020204030204" pitchFamily="34" charset="0"/>
                <a:hlinkClick r:id="rId4">
                  <a:extLst>
                    <a:ext uri="{A12FA001-AC4F-418D-AE19-62706E023703}">
                      <ahyp:hlinkClr xmlns:ahyp="http://schemas.microsoft.com/office/drawing/2018/hyperlinkcolor" xmlns="" val="tx"/>
                    </a:ext>
                  </a:extLst>
                </a:hlinkClick>
              </a:rPr>
              <a:t>Guidance - gull management | NatureScot</a:t>
            </a:r>
            <a:endParaRPr lang="en-GB" sz="2000" u="sng" dirty="0">
              <a:solidFill>
                <a:srgbClr val="FFFF00"/>
              </a:solidFill>
              <a:latin typeface="Calibri" panose="020F0502020204030204" pitchFamily="34" charset="0"/>
            </a:endParaRPr>
          </a:p>
          <a:p>
            <a:pPr algn="l" rtl="0" fontAlgn="base"/>
            <a:endParaRPr lang="en-GB" sz="2000" dirty="0">
              <a:solidFill>
                <a:srgbClr val="000000"/>
              </a:solidFill>
              <a:highlight>
                <a:srgbClr val="FFFFFF"/>
              </a:highlight>
              <a:latin typeface="Calibri" panose="020F0502020204030204" pitchFamily="34" charset="0"/>
            </a:endParaRPr>
          </a:p>
          <a:p>
            <a:pPr algn="l" rtl="0" fontAlgn="base"/>
            <a:endParaRPr lang="en-GB" sz="2000" dirty="0">
              <a:solidFill>
                <a:srgbClr val="000000"/>
              </a:solidFill>
              <a:highlight>
                <a:srgbClr val="FFFFFF"/>
              </a:highlight>
              <a:latin typeface="Calibri" panose="020F0502020204030204" pitchFamily="34" charset="0"/>
            </a:endParaRPr>
          </a:p>
          <a:p>
            <a:pPr algn="l" rtl="0" fontAlgn="base"/>
            <a:endParaRPr lang="en-GB" sz="2000" dirty="0">
              <a:solidFill>
                <a:srgbClr val="FF0000"/>
              </a:solidFill>
              <a:latin typeface="Calibri" panose="020F0502020204030204" pitchFamily="34" charset="0"/>
            </a:endParaRPr>
          </a:p>
          <a:p>
            <a:pPr algn="l" rtl="0" fontAlgn="base"/>
            <a:r>
              <a:rPr lang="en-GB" sz="2000" b="0" i="0" u="sng" strike="noStrike" dirty="0">
                <a:solidFill>
                  <a:srgbClr val="FFFF00"/>
                </a:solidFill>
                <a:effectLst/>
                <a:latin typeface="Calibri" panose="020F0502020204030204" pitchFamily="34" charset="0"/>
                <a:hlinkClick r:id="rId5">
                  <a:extLst>
                    <a:ext uri="{A12FA001-AC4F-418D-AE19-62706E023703}">
                      <ahyp:hlinkClr xmlns:ahyp="http://schemas.microsoft.com/office/drawing/2018/hyperlinkcolor" xmlns="" val="tx"/>
                    </a:ext>
                  </a:extLst>
                </a:hlinkClick>
              </a:rPr>
              <a:t>Living with Urban Gulls (aberdeenshire.gov.uk)</a:t>
            </a:r>
            <a:r>
              <a:rPr lang="en-GB" sz="2000" b="0" i="0" dirty="0">
                <a:solidFill>
                  <a:srgbClr val="FFFF00"/>
                </a:solidFill>
                <a:effectLst/>
                <a:latin typeface="Calibri" panose="020F0502020204030204" pitchFamily="34" charset="0"/>
              </a:rPr>
              <a:t> </a:t>
            </a:r>
            <a:endParaRPr lang="en-GB" sz="2000" b="0" i="0" dirty="0">
              <a:solidFill>
                <a:srgbClr val="FFFF00"/>
              </a:solidFill>
              <a:effectLst/>
              <a:latin typeface="Segoe UI" panose="020B0502040204020203" pitchFamily="34" charset="0"/>
            </a:endParaRPr>
          </a:p>
          <a:p>
            <a:endParaRPr lang="en-GB" dirty="0"/>
          </a:p>
          <a:p>
            <a:r>
              <a:rPr lang="en-GB" dirty="0"/>
              <a:t>or contact Environmental Health for advice at </a:t>
            </a:r>
          </a:p>
          <a:p>
            <a:r>
              <a:rPr lang="en-GB" dirty="0"/>
              <a:t>Environmental@aberdeenshire.gov.uk</a:t>
            </a:r>
          </a:p>
        </p:txBody>
      </p:sp>
      <p:pic>
        <p:nvPicPr>
          <p:cNvPr id="5" name="Picture 4">
            <a:extLst>
              <a:ext uri="{FF2B5EF4-FFF2-40B4-BE49-F238E27FC236}">
                <a16:creationId xmlns:a16="http://schemas.microsoft.com/office/drawing/2014/main" xmlns="" id="{67F07E87-D1E9-4AD7-D5A9-F5023A210329}"/>
              </a:ext>
            </a:extLst>
          </p:cNvPr>
          <p:cNvPicPr>
            <a:picLocks noChangeAspect="1"/>
          </p:cNvPicPr>
          <p:nvPr/>
        </p:nvPicPr>
        <p:blipFill>
          <a:blip r:embed="rId6"/>
          <a:stretch>
            <a:fillRect/>
          </a:stretch>
        </p:blipFill>
        <p:spPr>
          <a:xfrm>
            <a:off x="8814331" y="670809"/>
            <a:ext cx="2790825" cy="5800725"/>
          </a:xfrm>
          <a:prstGeom prst="rect">
            <a:avLst/>
          </a:prstGeom>
        </p:spPr>
      </p:pic>
      <p:sp>
        <p:nvSpPr>
          <p:cNvPr id="6" name="TextBox 5">
            <a:extLst>
              <a:ext uri="{FF2B5EF4-FFF2-40B4-BE49-F238E27FC236}">
                <a16:creationId xmlns:a16="http://schemas.microsoft.com/office/drawing/2014/main" xmlns="" id="{C2A494FC-3877-BEF9-58F6-BE25C76F96A9}"/>
              </a:ext>
            </a:extLst>
          </p:cNvPr>
          <p:cNvSpPr txBox="1"/>
          <p:nvPr/>
        </p:nvSpPr>
        <p:spPr>
          <a:xfrm>
            <a:off x="1103948" y="1754994"/>
            <a:ext cx="2397760" cy="461665"/>
          </a:xfrm>
          <a:prstGeom prst="rect">
            <a:avLst/>
          </a:prstGeom>
          <a:noFill/>
        </p:spPr>
        <p:txBody>
          <a:bodyPr wrap="square" rtlCol="0">
            <a:spAutoFit/>
          </a:bodyPr>
          <a:lstStyle/>
          <a:p>
            <a:r>
              <a:rPr lang="en-GB" sz="2400" dirty="0"/>
              <a:t>RSPB</a:t>
            </a:r>
          </a:p>
        </p:txBody>
      </p:sp>
      <p:sp>
        <p:nvSpPr>
          <p:cNvPr id="7" name="TextBox 6">
            <a:extLst>
              <a:ext uri="{FF2B5EF4-FFF2-40B4-BE49-F238E27FC236}">
                <a16:creationId xmlns:a16="http://schemas.microsoft.com/office/drawing/2014/main" xmlns="" id="{F19AB645-CEB5-B5E3-94AF-D40A008E959A}"/>
              </a:ext>
            </a:extLst>
          </p:cNvPr>
          <p:cNvSpPr txBox="1"/>
          <p:nvPr/>
        </p:nvSpPr>
        <p:spPr>
          <a:xfrm>
            <a:off x="1151467" y="4947524"/>
            <a:ext cx="4258733" cy="461665"/>
          </a:xfrm>
          <a:prstGeom prst="rect">
            <a:avLst/>
          </a:prstGeom>
          <a:noFill/>
        </p:spPr>
        <p:txBody>
          <a:bodyPr wrap="square" rtlCol="0">
            <a:spAutoFit/>
          </a:bodyPr>
          <a:lstStyle/>
          <a:p>
            <a:r>
              <a:rPr lang="en-GB" sz="2400" dirty="0"/>
              <a:t>Aberdeenshire Council</a:t>
            </a:r>
          </a:p>
        </p:txBody>
      </p:sp>
      <p:sp>
        <p:nvSpPr>
          <p:cNvPr id="8" name="TextBox 7">
            <a:extLst>
              <a:ext uri="{FF2B5EF4-FFF2-40B4-BE49-F238E27FC236}">
                <a16:creationId xmlns:a16="http://schemas.microsoft.com/office/drawing/2014/main" xmlns="" id="{4D6A4D1B-3982-523A-30B1-B77276B8025F}"/>
              </a:ext>
            </a:extLst>
          </p:cNvPr>
          <p:cNvSpPr txBox="1"/>
          <p:nvPr/>
        </p:nvSpPr>
        <p:spPr>
          <a:xfrm>
            <a:off x="1103948" y="3669141"/>
            <a:ext cx="2397760" cy="461665"/>
          </a:xfrm>
          <a:prstGeom prst="rect">
            <a:avLst/>
          </a:prstGeom>
          <a:noFill/>
        </p:spPr>
        <p:txBody>
          <a:bodyPr wrap="square" rtlCol="0">
            <a:spAutoFit/>
          </a:bodyPr>
          <a:lstStyle/>
          <a:p>
            <a:r>
              <a:rPr lang="en-GB" sz="2400" dirty="0"/>
              <a:t>NatureScot</a:t>
            </a:r>
          </a:p>
        </p:txBody>
      </p:sp>
    </p:spTree>
    <p:extLst>
      <p:ext uri="{BB962C8B-B14F-4D97-AF65-F5344CB8AC3E}">
        <p14:creationId xmlns:p14="http://schemas.microsoft.com/office/powerpoint/2010/main" val="102953455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lossy">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12700" cap="flat" cmpd="sng" algn="ctr">
          <a:solidFill>
            <a:schemeClr val="phClr">
              <a:tint val="95000"/>
              <a:shade val="95000"/>
              <a:satMod val="120000"/>
            </a:schemeClr>
          </a:solidFill>
          <a:prstDash val="solid"/>
        </a:ln>
        <a:ln w="55000" cap="flat" cmpd="thickThin" algn="ctr">
          <a:solidFill>
            <a:schemeClr val="phClr">
              <a:tint val="90000"/>
              <a:satMod val="130000"/>
            </a:schemeClr>
          </a:solidFill>
          <a:prstDash val="solid"/>
        </a:ln>
        <a:ln w="50800" cap="flat" cmpd="sng"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Ion</Template>
  <TotalTime>1398</TotalTime>
  <Words>768</Words>
  <Application>Microsoft Office PowerPoint</Application>
  <PresentationFormat>Widescreen</PresentationFormat>
  <Paragraphs>110</Paragraphs>
  <Slides>12</Slides>
  <Notes>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Aptos</vt:lpstr>
      <vt:lpstr>Arial</vt:lpstr>
      <vt:lpstr>Calibri</vt:lpstr>
      <vt:lpstr>Century Gothic</vt:lpstr>
      <vt:lpstr>Segoe UI</vt:lpstr>
      <vt:lpstr>Times New Roman</vt:lpstr>
      <vt:lpstr>Wingdings 3</vt:lpstr>
      <vt:lpstr>Ion</vt:lpstr>
      <vt:lpstr>Living with Gulls</vt:lpstr>
      <vt:lpstr>The gulls you are most likely to see are:-  *Herring Gull - UK has 43% of the global population and Scotland has half of those.   *Common Gull - Scotland has 89% of UK population.  *Black headed Gull  *Lesser black backed gull  *Great black backed gull - Scotland has 48% of UK population </vt:lpstr>
      <vt:lpstr>Are there more gulls than ever?</vt:lpstr>
      <vt:lpstr>PowerPoint Presentation</vt:lpstr>
      <vt:lpstr>Gulls are protected</vt:lpstr>
      <vt:lpstr>Why are gulls living in our towns</vt:lpstr>
      <vt:lpstr>Life cycle of a gull</vt:lpstr>
      <vt:lpstr>PowerPoint Presentation</vt:lpstr>
      <vt:lpstr>PowerPoint Presentation</vt:lpstr>
      <vt:lpstr>What can WE do to persuade gulls to move to an area where they can breed in peace and not impact on us.</vt:lpstr>
      <vt:lpstr>NatureScot will only issue a license if there is a risk to public health or safety and preventative measure have been taken.</vt:lpstr>
      <vt:lpstr>Handy advice</vt:lpstr>
    </vt:vector>
  </TitlesOfParts>
  <Company>Aberdeenshire Council</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Living with Gulls</dc:title>
  <dc:creator>Janette Taylor</dc:creator>
  <cp:lastModifiedBy>David</cp:lastModifiedBy>
  <cp:revision>2</cp:revision>
  <dcterms:created xsi:type="dcterms:W3CDTF">2024-08-08T15:24:41Z</dcterms:created>
  <dcterms:modified xsi:type="dcterms:W3CDTF">2024-10-09T08:45:13Z</dcterms:modified>
</cp:coreProperties>
</file>